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50" r:id="rId2"/>
    <p:sldId id="351" r:id="rId3"/>
    <p:sldId id="256" r:id="rId4"/>
    <p:sldId id="378" r:id="rId5"/>
    <p:sldId id="379" r:id="rId6"/>
    <p:sldId id="377" r:id="rId7"/>
    <p:sldId id="380" r:id="rId8"/>
    <p:sldId id="384" r:id="rId9"/>
    <p:sldId id="385" r:id="rId10"/>
    <p:sldId id="381" r:id="rId11"/>
    <p:sldId id="382" r:id="rId12"/>
    <p:sldId id="270" r:id="rId13"/>
    <p:sldId id="368" r:id="rId14"/>
    <p:sldId id="370" r:id="rId15"/>
    <p:sldId id="371" r:id="rId16"/>
    <p:sldId id="373" r:id="rId17"/>
    <p:sldId id="376" r:id="rId18"/>
    <p:sldId id="383" r:id="rId19"/>
    <p:sldId id="367" r:id="rId20"/>
  </p:sldIdLst>
  <p:sldSz cx="12192000" cy="6858000"/>
  <p:notesSz cx="6858000" cy="9144000"/>
  <p:defaultText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90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9AFF"/>
    <a:srgbClr val="000000"/>
    <a:srgbClr val="8BC34A"/>
    <a:srgbClr val="11161D"/>
    <a:srgbClr val="3B3B3B"/>
    <a:srgbClr val="4F4F4F"/>
    <a:srgbClr val="363636"/>
    <a:srgbClr val="737373"/>
    <a:srgbClr val="C7C7C7"/>
    <a:srgbClr val="D3D3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88" autoAdjust="0"/>
    <p:restoredTop sz="94660"/>
  </p:normalViewPr>
  <p:slideViewPr>
    <p:cSldViewPr snapToGrid="0">
      <p:cViewPr varScale="1">
        <p:scale>
          <a:sx n="113" d="100"/>
          <a:sy n="113" d="100"/>
        </p:scale>
        <p:origin x="495" y="57"/>
      </p:cViewPr>
      <p:guideLst>
        <p:guide orient="horz" pos="2160"/>
        <p:guide pos="3908"/>
      </p:guideLst>
    </p:cSldViewPr>
  </p:slideViewPr>
  <p:notesTextViewPr>
    <p:cViewPr>
      <p:scale>
        <a:sx n="1" d="1"/>
        <a:sy n="1" d="1"/>
      </p:scale>
      <p:origin x="0" y="0"/>
    </p:cViewPr>
  </p:notesTextViewPr>
  <p:sorterViewPr>
    <p:cViewPr>
      <p:scale>
        <a:sx n="100" d="100"/>
        <a:sy n="100" d="100"/>
      </p:scale>
      <p:origin x="0" y="-690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3" Type="http://schemas.openxmlformats.org/officeDocument/2006/relationships/slide" Target="slides/slide2.xml" /><Relationship Id="rId21" Type="http://schemas.openxmlformats.org/officeDocument/2006/relationships/presProps" Target="presProps.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tableStyles" Target="tableStyles.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theme" Target="theme/theme1.xml" /><Relationship Id="rId10" Type="http://schemas.openxmlformats.org/officeDocument/2006/relationships/slide" Target="slides/slide9.xml" /><Relationship Id="rId19" Type="http://schemas.openxmlformats.org/officeDocument/2006/relationships/slide" Target="slides/slide18.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viewProps" Target="viewProps.xml" /></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02898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5EF8D-F3E2-46DE-A8FD-4F0652FD22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u-UA"/>
          </a:p>
        </p:txBody>
      </p:sp>
      <p:sp>
        <p:nvSpPr>
          <p:cNvPr id="3" name="Picture Placeholder 2">
            <a:extLst>
              <a:ext uri="{FF2B5EF4-FFF2-40B4-BE49-F238E27FC236}">
                <a16:creationId xmlns:a16="http://schemas.microsoft.com/office/drawing/2014/main" id="{E9804879-5E82-4DC3-9735-C26C79E52B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UA"/>
          </a:p>
        </p:txBody>
      </p:sp>
      <p:sp>
        <p:nvSpPr>
          <p:cNvPr id="4" name="Text Placeholder 3">
            <a:extLst>
              <a:ext uri="{FF2B5EF4-FFF2-40B4-BE49-F238E27FC236}">
                <a16:creationId xmlns:a16="http://schemas.microsoft.com/office/drawing/2014/main" id="{C3482E73-C081-4EA0-AD24-4453028229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706A2B-A90E-4CFE-9106-71CEF06D2BE5}"/>
              </a:ext>
            </a:extLst>
          </p:cNvPr>
          <p:cNvSpPr>
            <a:spLocks noGrp="1"/>
          </p:cNvSpPr>
          <p:nvPr>
            <p:ph type="dt" sz="half" idx="10"/>
          </p:nvPr>
        </p:nvSpPr>
        <p:spPr/>
        <p:txBody>
          <a:bodyPr/>
          <a:lstStyle/>
          <a:p>
            <a:fld id="{E98BDD6B-9295-40CC-8AF7-ED06F8FB91E1}" type="datetimeFigureOut">
              <a:rPr lang="ru-UA" smtClean="0"/>
              <a:t>06/21/2023</a:t>
            </a:fld>
            <a:endParaRPr lang="ru-UA"/>
          </a:p>
        </p:txBody>
      </p:sp>
      <p:sp>
        <p:nvSpPr>
          <p:cNvPr id="6" name="Footer Placeholder 5">
            <a:extLst>
              <a:ext uri="{FF2B5EF4-FFF2-40B4-BE49-F238E27FC236}">
                <a16:creationId xmlns:a16="http://schemas.microsoft.com/office/drawing/2014/main" id="{1B68E3BE-28E8-4338-99D8-9D668CDED37E}"/>
              </a:ext>
            </a:extLst>
          </p:cNvPr>
          <p:cNvSpPr>
            <a:spLocks noGrp="1"/>
          </p:cNvSpPr>
          <p:nvPr>
            <p:ph type="ftr" sz="quarter" idx="11"/>
          </p:nvPr>
        </p:nvSpPr>
        <p:spPr/>
        <p:txBody>
          <a:bodyPr/>
          <a:lstStyle/>
          <a:p>
            <a:endParaRPr lang="ru-UA"/>
          </a:p>
        </p:txBody>
      </p:sp>
      <p:sp>
        <p:nvSpPr>
          <p:cNvPr id="7" name="Slide Number Placeholder 6">
            <a:extLst>
              <a:ext uri="{FF2B5EF4-FFF2-40B4-BE49-F238E27FC236}">
                <a16:creationId xmlns:a16="http://schemas.microsoft.com/office/drawing/2014/main" id="{32E1AB83-986B-45FA-BF0A-70A57F41E845}"/>
              </a:ext>
            </a:extLst>
          </p:cNvPr>
          <p:cNvSpPr>
            <a:spLocks noGrp="1"/>
          </p:cNvSpPr>
          <p:nvPr>
            <p:ph type="sldNum" sz="quarter" idx="12"/>
          </p:nvPr>
        </p:nvSpPr>
        <p:spPr/>
        <p:txBody>
          <a:bodyPr/>
          <a:lstStyle/>
          <a:p>
            <a:fld id="{57D5AC95-081F-4509-9AF2-7CB4A609E92A}" type="slidenum">
              <a:rPr lang="ru-UA" smtClean="0"/>
              <a:t>‹N›</a:t>
            </a:fld>
            <a:endParaRPr lang="ru-UA"/>
          </a:p>
        </p:txBody>
      </p:sp>
    </p:spTree>
    <p:extLst>
      <p:ext uri="{BB962C8B-B14F-4D97-AF65-F5344CB8AC3E}">
        <p14:creationId xmlns:p14="http://schemas.microsoft.com/office/powerpoint/2010/main" val="39805752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846BC-BAEA-44D3-8472-8DDEA27625B2}"/>
              </a:ext>
            </a:extLst>
          </p:cNvPr>
          <p:cNvSpPr>
            <a:spLocks noGrp="1"/>
          </p:cNvSpPr>
          <p:nvPr>
            <p:ph type="title"/>
          </p:nvPr>
        </p:nvSpPr>
        <p:spPr/>
        <p:txBody>
          <a:bodyPr/>
          <a:lstStyle/>
          <a:p>
            <a:r>
              <a:rPr lang="en-US"/>
              <a:t>Click to edit Master title style</a:t>
            </a:r>
            <a:endParaRPr lang="ru-UA"/>
          </a:p>
        </p:txBody>
      </p:sp>
      <p:sp>
        <p:nvSpPr>
          <p:cNvPr id="3" name="Vertical Text Placeholder 2">
            <a:extLst>
              <a:ext uri="{FF2B5EF4-FFF2-40B4-BE49-F238E27FC236}">
                <a16:creationId xmlns:a16="http://schemas.microsoft.com/office/drawing/2014/main" id="{87341A7A-205D-4753-88B6-DB987B8D80A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UA"/>
          </a:p>
        </p:txBody>
      </p:sp>
      <p:sp>
        <p:nvSpPr>
          <p:cNvPr id="4" name="Date Placeholder 3">
            <a:extLst>
              <a:ext uri="{FF2B5EF4-FFF2-40B4-BE49-F238E27FC236}">
                <a16:creationId xmlns:a16="http://schemas.microsoft.com/office/drawing/2014/main" id="{CA0BD087-3766-4A4E-A786-D39FFF3C3A7A}"/>
              </a:ext>
            </a:extLst>
          </p:cNvPr>
          <p:cNvSpPr>
            <a:spLocks noGrp="1"/>
          </p:cNvSpPr>
          <p:nvPr>
            <p:ph type="dt" sz="half" idx="10"/>
          </p:nvPr>
        </p:nvSpPr>
        <p:spPr/>
        <p:txBody>
          <a:bodyPr/>
          <a:lstStyle/>
          <a:p>
            <a:fld id="{E98BDD6B-9295-40CC-8AF7-ED06F8FB91E1}" type="datetimeFigureOut">
              <a:rPr lang="ru-UA" smtClean="0"/>
              <a:t>06/21/2023</a:t>
            </a:fld>
            <a:endParaRPr lang="ru-UA"/>
          </a:p>
        </p:txBody>
      </p:sp>
      <p:sp>
        <p:nvSpPr>
          <p:cNvPr id="5" name="Footer Placeholder 4">
            <a:extLst>
              <a:ext uri="{FF2B5EF4-FFF2-40B4-BE49-F238E27FC236}">
                <a16:creationId xmlns:a16="http://schemas.microsoft.com/office/drawing/2014/main" id="{6B152570-D65B-4CFF-9AFD-163F6D2AACB5}"/>
              </a:ext>
            </a:extLst>
          </p:cNvPr>
          <p:cNvSpPr>
            <a:spLocks noGrp="1"/>
          </p:cNvSpPr>
          <p:nvPr>
            <p:ph type="ftr" sz="quarter" idx="11"/>
          </p:nvPr>
        </p:nvSpPr>
        <p:spPr/>
        <p:txBody>
          <a:bodyPr/>
          <a:lstStyle/>
          <a:p>
            <a:endParaRPr lang="ru-UA"/>
          </a:p>
        </p:txBody>
      </p:sp>
      <p:sp>
        <p:nvSpPr>
          <p:cNvPr id="6" name="Slide Number Placeholder 5">
            <a:extLst>
              <a:ext uri="{FF2B5EF4-FFF2-40B4-BE49-F238E27FC236}">
                <a16:creationId xmlns:a16="http://schemas.microsoft.com/office/drawing/2014/main" id="{1A256214-E965-4915-BF55-68618C06A112}"/>
              </a:ext>
            </a:extLst>
          </p:cNvPr>
          <p:cNvSpPr>
            <a:spLocks noGrp="1"/>
          </p:cNvSpPr>
          <p:nvPr>
            <p:ph type="sldNum" sz="quarter" idx="12"/>
          </p:nvPr>
        </p:nvSpPr>
        <p:spPr/>
        <p:txBody>
          <a:bodyPr/>
          <a:lstStyle/>
          <a:p>
            <a:fld id="{57D5AC95-081F-4509-9AF2-7CB4A609E92A}" type="slidenum">
              <a:rPr lang="ru-UA" smtClean="0"/>
              <a:t>‹N›</a:t>
            </a:fld>
            <a:endParaRPr lang="ru-UA"/>
          </a:p>
        </p:txBody>
      </p:sp>
    </p:spTree>
    <p:extLst>
      <p:ext uri="{BB962C8B-B14F-4D97-AF65-F5344CB8AC3E}">
        <p14:creationId xmlns:p14="http://schemas.microsoft.com/office/powerpoint/2010/main" val="5242242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585DF8-F186-4F7D-AC89-BA45598AA66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ru-UA"/>
          </a:p>
        </p:txBody>
      </p:sp>
      <p:sp>
        <p:nvSpPr>
          <p:cNvPr id="3" name="Vertical Text Placeholder 2">
            <a:extLst>
              <a:ext uri="{FF2B5EF4-FFF2-40B4-BE49-F238E27FC236}">
                <a16:creationId xmlns:a16="http://schemas.microsoft.com/office/drawing/2014/main" id="{006229D4-0913-4463-BE57-521CCA150BF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UA"/>
          </a:p>
        </p:txBody>
      </p:sp>
      <p:sp>
        <p:nvSpPr>
          <p:cNvPr id="4" name="Date Placeholder 3">
            <a:extLst>
              <a:ext uri="{FF2B5EF4-FFF2-40B4-BE49-F238E27FC236}">
                <a16:creationId xmlns:a16="http://schemas.microsoft.com/office/drawing/2014/main" id="{E561C38C-210A-4944-92D9-5265C7ADED28}"/>
              </a:ext>
            </a:extLst>
          </p:cNvPr>
          <p:cNvSpPr>
            <a:spLocks noGrp="1"/>
          </p:cNvSpPr>
          <p:nvPr>
            <p:ph type="dt" sz="half" idx="10"/>
          </p:nvPr>
        </p:nvSpPr>
        <p:spPr/>
        <p:txBody>
          <a:bodyPr/>
          <a:lstStyle/>
          <a:p>
            <a:fld id="{E98BDD6B-9295-40CC-8AF7-ED06F8FB91E1}" type="datetimeFigureOut">
              <a:rPr lang="ru-UA" smtClean="0"/>
              <a:t>06/21/2023</a:t>
            </a:fld>
            <a:endParaRPr lang="ru-UA"/>
          </a:p>
        </p:txBody>
      </p:sp>
      <p:sp>
        <p:nvSpPr>
          <p:cNvPr id="5" name="Footer Placeholder 4">
            <a:extLst>
              <a:ext uri="{FF2B5EF4-FFF2-40B4-BE49-F238E27FC236}">
                <a16:creationId xmlns:a16="http://schemas.microsoft.com/office/drawing/2014/main" id="{23A0220F-179D-41BA-A5F6-EAA23D1C398A}"/>
              </a:ext>
            </a:extLst>
          </p:cNvPr>
          <p:cNvSpPr>
            <a:spLocks noGrp="1"/>
          </p:cNvSpPr>
          <p:nvPr>
            <p:ph type="ftr" sz="quarter" idx="11"/>
          </p:nvPr>
        </p:nvSpPr>
        <p:spPr/>
        <p:txBody>
          <a:bodyPr/>
          <a:lstStyle/>
          <a:p>
            <a:endParaRPr lang="ru-UA"/>
          </a:p>
        </p:txBody>
      </p:sp>
      <p:sp>
        <p:nvSpPr>
          <p:cNvPr id="6" name="Slide Number Placeholder 5">
            <a:extLst>
              <a:ext uri="{FF2B5EF4-FFF2-40B4-BE49-F238E27FC236}">
                <a16:creationId xmlns:a16="http://schemas.microsoft.com/office/drawing/2014/main" id="{B7E71D93-244E-4F06-89FE-162849C3C7F3}"/>
              </a:ext>
            </a:extLst>
          </p:cNvPr>
          <p:cNvSpPr>
            <a:spLocks noGrp="1"/>
          </p:cNvSpPr>
          <p:nvPr>
            <p:ph type="sldNum" sz="quarter" idx="12"/>
          </p:nvPr>
        </p:nvSpPr>
        <p:spPr/>
        <p:txBody>
          <a:bodyPr/>
          <a:lstStyle/>
          <a:p>
            <a:fld id="{57D5AC95-081F-4509-9AF2-7CB4A609E92A}" type="slidenum">
              <a:rPr lang="ru-UA" smtClean="0"/>
              <a:t>‹N›</a:t>
            </a:fld>
            <a:endParaRPr lang="ru-UA"/>
          </a:p>
        </p:txBody>
      </p:sp>
    </p:spTree>
    <p:extLst>
      <p:ext uri="{BB962C8B-B14F-4D97-AF65-F5344CB8AC3E}">
        <p14:creationId xmlns:p14="http://schemas.microsoft.com/office/powerpoint/2010/main" val="18690624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F184B0-F750-46EC-80C6-207DE3878052}" type="datetimeFigureOut">
              <a:rPr lang="en-US" smtClean="0"/>
              <a:t>6/21/2023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5F081A-3522-402B-ADA5-EE1EDF0AB205}" type="slidenum">
              <a:rPr lang="en-US" smtClean="0"/>
              <a:t>‹N›</a:t>
            </a:fld>
            <a:endParaRPr lang="en-US"/>
          </a:p>
        </p:txBody>
      </p:sp>
      <p:sp>
        <p:nvSpPr>
          <p:cNvPr id="8" name="Picture Placeholder 7"/>
          <p:cNvSpPr>
            <a:spLocks noGrp="1"/>
          </p:cNvSpPr>
          <p:nvPr>
            <p:ph type="pic" sz="quarter" idx="13"/>
          </p:nvPr>
        </p:nvSpPr>
        <p:spPr>
          <a:xfrm>
            <a:off x="6593017" y="-895350"/>
            <a:ext cx="4973345" cy="4972050"/>
          </a:xfrm>
        </p:spPr>
        <p:txBody>
          <a:bodyPr/>
          <a:lstStyle/>
          <a:p>
            <a:endParaRPr lang="en-US"/>
          </a:p>
        </p:txBody>
      </p:sp>
      <p:sp>
        <p:nvSpPr>
          <p:cNvPr id="9" name="Picture Placeholder 7"/>
          <p:cNvSpPr>
            <a:spLocks noGrp="1"/>
          </p:cNvSpPr>
          <p:nvPr>
            <p:ph type="pic" sz="quarter" idx="14"/>
          </p:nvPr>
        </p:nvSpPr>
        <p:spPr>
          <a:xfrm>
            <a:off x="6669237" y="-819150"/>
            <a:ext cx="4973345" cy="4972050"/>
          </a:xfrm>
        </p:spPr>
        <p:txBody>
          <a:bodyPr/>
          <a:lstStyle/>
          <a:p>
            <a:endParaRPr lang="en-US"/>
          </a:p>
        </p:txBody>
      </p:sp>
      <p:sp>
        <p:nvSpPr>
          <p:cNvPr id="10" name="Picture Placeholder 7"/>
          <p:cNvSpPr>
            <a:spLocks noGrp="1"/>
          </p:cNvSpPr>
          <p:nvPr>
            <p:ph type="pic" sz="quarter" idx="15"/>
          </p:nvPr>
        </p:nvSpPr>
        <p:spPr>
          <a:xfrm>
            <a:off x="6745457" y="-742950"/>
            <a:ext cx="4973345" cy="4972050"/>
          </a:xfrm>
        </p:spPr>
        <p:txBody>
          <a:bodyPr/>
          <a:lstStyle/>
          <a:p>
            <a:endParaRPr lang="en-US"/>
          </a:p>
        </p:txBody>
      </p:sp>
      <p:sp>
        <p:nvSpPr>
          <p:cNvPr id="11" name="Picture Placeholder 7"/>
          <p:cNvSpPr>
            <a:spLocks noGrp="1"/>
          </p:cNvSpPr>
          <p:nvPr>
            <p:ph type="pic" sz="quarter" idx="16"/>
          </p:nvPr>
        </p:nvSpPr>
        <p:spPr>
          <a:xfrm>
            <a:off x="6821677" y="-666750"/>
            <a:ext cx="4973345" cy="4972050"/>
          </a:xfrm>
        </p:spPr>
        <p:txBody>
          <a:bodyPr/>
          <a:lstStyle/>
          <a:p>
            <a:endParaRPr lang="en-US"/>
          </a:p>
        </p:txBody>
      </p:sp>
      <p:sp>
        <p:nvSpPr>
          <p:cNvPr id="12" name="Picture Placeholder 7"/>
          <p:cNvSpPr>
            <a:spLocks noGrp="1"/>
          </p:cNvSpPr>
          <p:nvPr>
            <p:ph type="pic" sz="quarter" idx="17"/>
          </p:nvPr>
        </p:nvSpPr>
        <p:spPr>
          <a:xfrm>
            <a:off x="6897896" y="-590550"/>
            <a:ext cx="4973345" cy="4972050"/>
          </a:xfrm>
        </p:spPr>
        <p:txBody>
          <a:bodyPr/>
          <a:lstStyle/>
          <a:p>
            <a:endParaRPr lang="en-US"/>
          </a:p>
        </p:txBody>
      </p:sp>
    </p:spTree>
    <p:extLst>
      <p:ext uri="{BB962C8B-B14F-4D97-AF65-F5344CB8AC3E}">
        <p14:creationId xmlns:p14="http://schemas.microsoft.com/office/powerpoint/2010/main" val="2091747831"/>
      </p:ext>
    </p:extLst>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 Placeholder 33">
            <a:extLst>
              <a:ext uri="{FF2B5EF4-FFF2-40B4-BE49-F238E27FC236}">
                <a16:creationId xmlns:a16="http://schemas.microsoft.com/office/drawing/2014/main" id="{2F4B3BAC-5B86-45BF-8BB6-9982B844F756}"/>
              </a:ext>
            </a:extLst>
          </p:cNvPr>
          <p:cNvSpPr>
            <a:spLocks noGrp="1"/>
          </p:cNvSpPr>
          <p:nvPr>
            <p:ph type="body" sz="quarter" idx="15" hasCustomPrompt="1"/>
          </p:nvPr>
        </p:nvSpPr>
        <p:spPr>
          <a:xfrm>
            <a:off x="1478278" y="5418134"/>
            <a:ext cx="2074545" cy="858842"/>
          </a:xfrm>
        </p:spPr>
        <p:txBody>
          <a:bodyPr>
            <a:noAutofit/>
          </a:bodyPr>
          <a:lstStyle>
            <a:lvl1pPr marL="0" indent="0">
              <a:buNone/>
              <a:defRPr sz="1200">
                <a:solidFill>
                  <a:schemeClr val="tx1"/>
                </a:solidFill>
              </a:defRPr>
            </a:lvl1pPr>
          </a:lstStyle>
          <a:p>
            <a:pPr lvl="0"/>
            <a:r>
              <a:rPr lang="en-US" dirty="0"/>
              <a:t>Lorem ipsum dolor sit amet, consectetur adipiscing elit, sed do eiusmod tempor</a:t>
            </a:r>
          </a:p>
        </p:txBody>
      </p:sp>
      <p:sp>
        <p:nvSpPr>
          <p:cNvPr id="3" name="Text Placeholder 36">
            <a:extLst>
              <a:ext uri="{FF2B5EF4-FFF2-40B4-BE49-F238E27FC236}">
                <a16:creationId xmlns:a16="http://schemas.microsoft.com/office/drawing/2014/main" id="{12A06642-8501-40D2-A279-4D20BAB08104}"/>
              </a:ext>
            </a:extLst>
          </p:cNvPr>
          <p:cNvSpPr>
            <a:spLocks noGrp="1"/>
          </p:cNvSpPr>
          <p:nvPr>
            <p:ph type="body" sz="quarter" idx="16" hasCustomPrompt="1"/>
          </p:nvPr>
        </p:nvSpPr>
        <p:spPr>
          <a:xfrm>
            <a:off x="1478278" y="5035548"/>
            <a:ext cx="2226947" cy="541338"/>
          </a:xfrm>
        </p:spPr>
        <p:txBody>
          <a:bodyPr>
            <a:noAutofit/>
          </a:bodyPr>
          <a:lstStyle>
            <a:lvl1pPr marL="0" indent="0" algn="l">
              <a:buNone/>
              <a:defRPr kumimoji="0" lang="en-US" sz="2000" b="1" i="0" u="none" strike="noStrike" kern="1200" cap="none" normalizeH="0" baseline="0" dirty="0" smtClean="0">
                <a:ln>
                  <a:noFill/>
                </a:ln>
                <a:solidFill>
                  <a:schemeClr val="accent3"/>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03</a:t>
            </a:r>
            <a:endParaRPr lang="ru-RU" dirty="0"/>
          </a:p>
        </p:txBody>
      </p:sp>
      <p:sp>
        <p:nvSpPr>
          <p:cNvPr id="4" name="Text Placeholder 33">
            <a:extLst>
              <a:ext uri="{FF2B5EF4-FFF2-40B4-BE49-F238E27FC236}">
                <a16:creationId xmlns:a16="http://schemas.microsoft.com/office/drawing/2014/main" id="{7B2CA368-333A-4D58-82F0-64653025039A}"/>
              </a:ext>
            </a:extLst>
          </p:cNvPr>
          <p:cNvSpPr>
            <a:spLocks noGrp="1"/>
          </p:cNvSpPr>
          <p:nvPr>
            <p:ph type="body" sz="quarter" idx="19" hasCustomPrompt="1"/>
          </p:nvPr>
        </p:nvSpPr>
        <p:spPr>
          <a:xfrm>
            <a:off x="1011553" y="3433362"/>
            <a:ext cx="2074545" cy="858842"/>
          </a:xfrm>
        </p:spPr>
        <p:txBody>
          <a:bodyPr>
            <a:noAutofit/>
          </a:bodyPr>
          <a:lstStyle>
            <a:lvl1pPr marL="0" indent="0">
              <a:buNone/>
              <a:defRPr sz="1200">
                <a:solidFill>
                  <a:schemeClr val="tx1"/>
                </a:solidFill>
              </a:defRPr>
            </a:lvl1pPr>
          </a:lstStyle>
          <a:p>
            <a:pPr lvl="0"/>
            <a:r>
              <a:rPr lang="en-US" dirty="0"/>
              <a:t>Lorem ipsum dolor sit amet, consectetur adipiscing elit, sed do eiusmod tempor</a:t>
            </a:r>
          </a:p>
        </p:txBody>
      </p:sp>
      <p:sp>
        <p:nvSpPr>
          <p:cNvPr id="5" name="Text Placeholder 36">
            <a:extLst>
              <a:ext uri="{FF2B5EF4-FFF2-40B4-BE49-F238E27FC236}">
                <a16:creationId xmlns:a16="http://schemas.microsoft.com/office/drawing/2014/main" id="{577E5985-7458-4074-AC55-2E378B3AD3AF}"/>
              </a:ext>
            </a:extLst>
          </p:cNvPr>
          <p:cNvSpPr>
            <a:spLocks noGrp="1"/>
          </p:cNvSpPr>
          <p:nvPr>
            <p:ph type="body" sz="quarter" idx="20" hasCustomPrompt="1"/>
          </p:nvPr>
        </p:nvSpPr>
        <p:spPr>
          <a:xfrm>
            <a:off x="1011553" y="3050776"/>
            <a:ext cx="2322197" cy="541338"/>
          </a:xfrm>
        </p:spPr>
        <p:txBody>
          <a:bodyPr>
            <a:noAutofit/>
          </a:bodyPr>
          <a:lstStyle>
            <a:lvl1pPr marL="0" indent="0" algn="l">
              <a:buNone/>
              <a:defRPr kumimoji="0" lang="en-US" sz="2000" b="1" i="0" u="none" strike="noStrike" kern="1200" cap="none" normalizeH="0" baseline="0" dirty="0" smtClean="0">
                <a:ln>
                  <a:noFill/>
                </a:ln>
                <a:solidFill>
                  <a:schemeClr val="accent2"/>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a:t>
            </a:r>
            <a:r>
              <a:rPr lang="ru-RU" dirty="0"/>
              <a:t>2</a:t>
            </a:r>
          </a:p>
        </p:txBody>
      </p:sp>
      <p:sp>
        <p:nvSpPr>
          <p:cNvPr id="6" name="Text Placeholder 33">
            <a:extLst>
              <a:ext uri="{FF2B5EF4-FFF2-40B4-BE49-F238E27FC236}">
                <a16:creationId xmlns:a16="http://schemas.microsoft.com/office/drawing/2014/main" id="{E005AEE6-7749-477A-A198-03F474F386D8}"/>
              </a:ext>
            </a:extLst>
          </p:cNvPr>
          <p:cNvSpPr>
            <a:spLocks noGrp="1"/>
          </p:cNvSpPr>
          <p:nvPr>
            <p:ph type="body" sz="quarter" idx="21" hasCustomPrompt="1"/>
          </p:nvPr>
        </p:nvSpPr>
        <p:spPr>
          <a:xfrm>
            <a:off x="1478278" y="1405336"/>
            <a:ext cx="2074545" cy="858842"/>
          </a:xfrm>
        </p:spPr>
        <p:txBody>
          <a:bodyPr>
            <a:noAutofit/>
          </a:bodyPr>
          <a:lstStyle>
            <a:lvl1pPr marL="0" indent="0">
              <a:buNone/>
              <a:defRPr sz="1200">
                <a:solidFill>
                  <a:schemeClr val="tx1"/>
                </a:solidFill>
              </a:defRPr>
            </a:lvl1pPr>
          </a:lstStyle>
          <a:p>
            <a:pPr lvl="0"/>
            <a:r>
              <a:rPr lang="en-US" dirty="0"/>
              <a:t>Lorem ipsum dolor sit amet, consectetur adipiscing elit, sed do eiusmod tempor</a:t>
            </a:r>
          </a:p>
        </p:txBody>
      </p:sp>
      <p:sp>
        <p:nvSpPr>
          <p:cNvPr id="7" name="Text Placeholder 36">
            <a:extLst>
              <a:ext uri="{FF2B5EF4-FFF2-40B4-BE49-F238E27FC236}">
                <a16:creationId xmlns:a16="http://schemas.microsoft.com/office/drawing/2014/main" id="{C63C5FF4-F893-4099-AF55-B6E314ABC5FE}"/>
              </a:ext>
            </a:extLst>
          </p:cNvPr>
          <p:cNvSpPr>
            <a:spLocks noGrp="1"/>
          </p:cNvSpPr>
          <p:nvPr>
            <p:ph type="body" sz="quarter" idx="22" hasCustomPrompt="1"/>
          </p:nvPr>
        </p:nvSpPr>
        <p:spPr>
          <a:xfrm>
            <a:off x="1478278" y="1022750"/>
            <a:ext cx="2322197" cy="541338"/>
          </a:xfrm>
        </p:spPr>
        <p:txBody>
          <a:bodyPr>
            <a:noAutofit/>
          </a:bodyPr>
          <a:lstStyle>
            <a:lvl1pPr marL="0" indent="0" algn="l">
              <a:buNone/>
              <a:defRPr kumimoji="0" lang="en-US" sz="2000" b="1" i="0" u="none" strike="noStrike" kern="1200" cap="none" normalizeH="0" baseline="0" dirty="0" smtClean="0">
                <a:ln>
                  <a:noFill/>
                </a:ln>
                <a:solidFill>
                  <a:schemeClr val="accent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01</a:t>
            </a:r>
            <a:endParaRPr lang="ru-RU" dirty="0"/>
          </a:p>
        </p:txBody>
      </p:sp>
      <p:sp>
        <p:nvSpPr>
          <p:cNvPr id="8" name="Text Placeholder 36">
            <a:extLst>
              <a:ext uri="{FF2B5EF4-FFF2-40B4-BE49-F238E27FC236}">
                <a16:creationId xmlns:a16="http://schemas.microsoft.com/office/drawing/2014/main" id="{465EDFFE-C40C-4CED-99A5-3A0414A64B19}"/>
              </a:ext>
            </a:extLst>
          </p:cNvPr>
          <p:cNvSpPr>
            <a:spLocks noGrp="1"/>
          </p:cNvSpPr>
          <p:nvPr>
            <p:ph type="body" sz="quarter" idx="23" hasCustomPrompt="1"/>
          </p:nvPr>
        </p:nvSpPr>
        <p:spPr>
          <a:xfrm>
            <a:off x="9258299" y="3112687"/>
            <a:ext cx="1889441" cy="541338"/>
          </a:xfrm>
        </p:spPr>
        <p:txBody>
          <a:bodyPr>
            <a:noAutofit/>
          </a:bodyPr>
          <a:lstStyle>
            <a:lvl1pPr marL="0" indent="0" algn="r">
              <a:buNone/>
              <a:defRPr kumimoji="0" lang="en-US" sz="2000" b="1" i="0" u="none" strike="noStrike" kern="1200" cap="none" normalizeH="0" baseline="0" dirty="0" smtClean="0">
                <a:ln>
                  <a:noFill/>
                </a:ln>
                <a:solidFill>
                  <a:schemeClr val="accent5"/>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a:t>
            </a:r>
            <a:r>
              <a:rPr lang="ru-RU" dirty="0"/>
              <a:t>5</a:t>
            </a:r>
          </a:p>
        </p:txBody>
      </p:sp>
      <p:sp>
        <p:nvSpPr>
          <p:cNvPr id="9" name="Text Placeholder 33">
            <a:extLst>
              <a:ext uri="{FF2B5EF4-FFF2-40B4-BE49-F238E27FC236}">
                <a16:creationId xmlns:a16="http://schemas.microsoft.com/office/drawing/2014/main" id="{3F45087C-6B9D-4867-A62A-41EA502BA4B6}"/>
              </a:ext>
            </a:extLst>
          </p:cNvPr>
          <p:cNvSpPr>
            <a:spLocks noGrp="1"/>
          </p:cNvSpPr>
          <p:nvPr>
            <p:ph type="body" sz="quarter" idx="24" hasCustomPrompt="1"/>
          </p:nvPr>
        </p:nvSpPr>
        <p:spPr>
          <a:xfrm>
            <a:off x="9382125" y="3507973"/>
            <a:ext cx="1765616" cy="793752"/>
          </a:xfrm>
        </p:spPr>
        <p:txBody>
          <a:bodyPr>
            <a:noAutofit/>
          </a:bodyPr>
          <a:lstStyle>
            <a:lvl1pPr marL="0" indent="0" algn="r">
              <a:buNone/>
              <a:defRPr sz="1200">
                <a:solidFill>
                  <a:schemeClr val="tx1"/>
                </a:solidFill>
              </a:defRPr>
            </a:lvl1pPr>
          </a:lstStyle>
          <a:p>
            <a:pPr lvl="0"/>
            <a:r>
              <a:rPr lang="en-US" dirty="0"/>
              <a:t>Lorem ipsum dolor sit amet, consectetur adipiscing elit, sed do eiusmod</a:t>
            </a:r>
          </a:p>
        </p:txBody>
      </p:sp>
      <p:sp>
        <p:nvSpPr>
          <p:cNvPr id="10" name="Text Placeholder 36">
            <a:extLst>
              <a:ext uri="{FF2B5EF4-FFF2-40B4-BE49-F238E27FC236}">
                <a16:creationId xmlns:a16="http://schemas.microsoft.com/office/drawing/2014/main" id="{E69B3A48-301B-401F-8201-7241BB86A8CF}"/>
              </a:ext>
            </a:extLst>
          </p:cNvPr>
          <p:cNvSpPr>
            <a:spLocks noGrp="1"/>
          </p:cNvSpPr>
          <p:nvPr>
            <p:ph type="body" sz="quarter" idx="25" hasCustomPrompt="1"/>
          </p:nvPr>
        </p:nvSpPr>
        <p:spPr>
          <a:xfrm>
            <a:off x="8848724" y="1022750"/>
            <a:ext cx="1889441" cy="541338"/>
          </a:xfrm>
        </p:spPr>
        <p:txBody>
          <a:bodyPr>
            <a:noAutofit/>
          </a:bodyPr>
          <a:lstStyle>
            <a:lvl1pPr marL="0" indent="0" algn="r">
              <a:buNone/>
              <a:defRPr kumimoji="0" lang="en-US" sz="2000" b="1" i="0" u="none" strike="noStrike" kern="1200" cap="none" normalizeH="0" baseline="0" dirty="0" smtClean="0">
                <a:ln>
                  <a:noFill/>
                </a:ln>
                <a:solidFill>
                  <a:schemeClr val="accent4"/>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a:t>
            </a:r>
            <a:r>
              <a:rPr lang="ru-RU" dirty="0"/>
              <a:t>4</a:t>
            </a:r>
          </a:p>
        </p:txBody>
      </p:sp>
      <p:sp>
        <p:nvSpPr>
          <p:cNvPr id="11" name="Text Placeholder 33">
            <a:extLst>
              <a:ext uri="{FF2B5EF4-FFF2-40B4-BE49-F238E27FC236}">
                <a16:creationId xmlns:a16="http://schemas.microsoft.com/office/drawing/2014/main" id="{CD7929F6-85C6-41D6-B59A-6DA384B2FE86}"/>
              </a:ext>
            </a:extLst>
          </p:cNvPr>
          <p:cNvSpPr>
            <a:spLocks noGrp="1"/>
          </p:cNvSpPr>
          <p:nvPr>
            <p:ph type="body" sz="quarter" idx="26" hasCustomPrompt="1"/>
          </p:nvPr>
        </p:nvSpPr>
        <p:spPr>
          <a:xfrm>
            <a:off x="8972550" y="1418036"/>
            <a:ext cx="1765616" cy="793752"/>
          </a:xfrm>
        </p:spPr>
        <p:txBody>
          <a:bodyPr>
            <a:noAutofit/>
          </a:bodyPr>
          <a:lstStyle>
            <a:lvl1pPr marL="0" indent="0" algn="r">
              <a:buNone/>
              <a:defRPr sz="1200">
                <a:solidFill>
                  <a:schemeClr val="tx1"/>
                </a:solidFill>
              </a:defRPr>
            </a:lvl1pPr>
          </a:lstStyle>
          <a:p>
            <a:pPr lvl="0"/>
            <a:r>
              <a:rPr lang="en-US" dirty="0"/>
              <a:t>Lorem ipsum dolor sit amet, consectetur adipiscing elit, sed do eiusmod</a:t>
            </a:r>
          </a:p>
        </p:txBody>
      </p:sp>
      <p:sp>
        <p:nvSpPr>
          <p:cNvPr id="12" name="Text Placeholder 36">
            <a:extLst>
              <a:ext uri="{FF2B5EF4-FFF2-40B4-BE49-F238E27FC236}">
                <a16:creationId xmlns:a16="http://schemas.microsoft.com/office/drawing/2014/main" id="{5ECA8C8E-27C2-4C79-8930-D6A246683275}"/>
              </a:ext>
            </a:extLst>
          </p:cNvPr>
          <p:cNvSpPr>
            <a:spLocks noGrp="1"/>
          </p:cNvSpPr>
          <p:nvPr>
            <p:ph type="body" sz="quarter" idx="27" hasCustomPrompt="1"/>
          </p:nvPr>
        </p:nvSpPr>
        <p:spPr>
          <a:xfrm>
            <a:off x="8848724" y="5087938"/>
            <a:ext cx="1889441" cy="541338"/>
          </a:xfrm>
        </p:spPr>
        <p:txBody>
          <a:bodyPr>
            <a:noAutofit/>
          </a:bodyPr>
          <a:lstStyle>
            <a:lvl1pPr marL="0" indent="0" algn="r">
              <a:buNone/>
              <a:defRPr kumimoji="0" lang="en-US" sz="2000" b="1" i="0" u="none" strike="noStrike" kern="1200" cap="none" normalizeH="0" baseline="0" dirty="0" smtClean="0">
                <a:ln>
                  <a:noFill/>
                </a:ln>
                <a:solidFill>
                  <a:schemeClr val="accent6"/>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06</a:t>
            </a:r>
            <a:endParaRPr lang="ru-RU" dirty="0"/>
          </a:p>
        </p:txBody>
      </p:sp>
      <p:sp>
        <p:nvSpPr>
          <p:cNvPr id="13" name="Text Placeholder 33">
            <a:extLst>
              <a:ext uri="{FF2B5EF4-FFF2-40B4-BE49-F238E27FC236}">
                <a16:creationId xmlns:a16="http://schemas.microsoft.com/office/drawing/2014/main" id="{43032FF1-4C07-41D3-AD33-365EFA3C723D}"/>
              </a:ext>
            </a:extLst>
          </p:cNvPr>
          <p:cNvSpPr>
            <a:spLocks noGrp="1"/>
          </p:cNvSpPr>
          <p:nvPr>
            <p:ph type="body" sz="quarter" idx="28" hasCustomPrompt="1"/>
          </p:nvPr>
        </p:nvSpPr>
        <p:spPr>
          <a:xfrm>
            <a:off x="8972550" y="5483224"/>
            <a:ext cx="1765616" cy="793752"/>
          </a:xfrm>
        </p:spPr>
        <p:txBody>
          <a:bodyPr>
            <a:noAutofit/>
          </a:bodyPr>
          <a:lstStyle>
            <a:lvl1pPr marL="0" indent="0" algn="r">
              <a:buNone/>
              <a:defRPr sz="1200">
                <a:solidFill>
                  <a:schemeClr val="tx1"/>
                </a:solidFill>
              </a:defRPr>
            </a:lvl1pPr>
          </a:lstStyle>
          <a:p>
            <a:pPr lvl="0"/>
            <a:r>
              <a:rPr lang="en-US" dirty="0"/>
              <a:t>Lorem ipsum dolor sit amet, consectetur adipiscing elit, sed do eiusmod</a:t>
            </a:r>
          </a:p>
        </p:txBody>
      </p:sp>
    </p:spTree>
    <p:extLst>
      <p:ext uri="{BB962C8B-B14F-4D97-AF65-F5344CB8AC3E}">
        <p14:creationId xmlns:p14="http://schemas.microsoft.com/office/powerpoint/2010/main" val="3820878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18583-111C-4F36-90B1-7D21CB2F9F9B}"/>
              </a:ext>
            </a:extLst>
          </p:cNvPr>
          <p:cNvSpPr>
            <a:spLocks noGrp="1"/>
          </p:cNvSpPr>
          <p:nvPr>
            <p:ph type="title"/>
          </p:nvPr>
        </p:nvSpPr>
        <p:spPr/>
        <p:txBody>
          <a:bodyPr/>
          <a:lstStyle/>
          <a:p>
            <a:r>
              <a:rPr lang="en-US"/>
              <a:t>Click to edit Master title style</a:t>
            </a:r>
            <a:endParaRPr lang="ru-UA"/>
          </a:p>
        </p:txBody>
      </p:sp>
      <p:sp>
        <p:nvSpPr>
          <p:cNvPr id="3" name="Content Placeholder 2">
            <a:extLst>
              <a:ext uri="{FF2B5EF4-FFF2-40B4-BE49-F238E27FC236}">
                <a16:creationId xmlns:a16="http://schemas.microsoft.com/office/drawing/2014/main" id="{66A6ECE0-BE68-4A96-AC57-04812128C6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UA"/>
          </a:p>
        </p:txBody>
      </p:sp>
      <p:sp>
        <p:nvSpPr>
          <p:cNvPr id="4" name="Date Placeholder 3">
            <a:extLst>
              <a:ext uri="{FF2B5EF4-FFF2-40B4-BE49-F238E27FC236}">
                <a16:creationId xmlns:a16="http://schemas.microsoft.com/office/drawing/2014/main" id="{311ED1AF-27FE-4165-A889-973C195287A1}"/>
              </a:ext>
            </a:extLst>
          </p:cNvPr>
          <p:cNvSpPr>
            <a:spLocks noGrp="1"/>
          </p:cNvSpPr>
          <p:nvPr>
            <p:ph type="dt" sz="half" idx="10"/>
          </p:nvPr>
        </p:nvSpPr>
        <p:spPr/>
        <p:txBody>
          <a:bodyPr/>
          <a:lstStyle/>
          <a:p>
            <a:fld id="{E98BDD6B-9295-40CC-8AF7-ED06F8FB91E1}" type="datetimeFigureOut">
              <a:rPr lang="ru-UA" smtClean="0"/>
              <a:t>06/21/2023</a:t>
            </a:fld>
            <a:endParaRPr lang="ru-UA"/>
          </a:p>
        </p:txBody>
      </p:sp>
      <p:sp>
        <p:nvSpPr>
          <p:cNvPr id="5" name="Footer Placeholder 4">
            <a:extLst>
              <a:ext uri="{FF2B5EF4-FFF2-40B4-BE49-F238E27FC236}">
                <a16:creationId xmlns:a16="http://schemas.microsoft.com/office/drawing/2014/main" id="{FD4AD078-F30B-4ECC-BC80-701DA57B67CA}"/>
              </a:ext>
            </a:extLst>
          </p:cNvPr>
          <p:cNvSpPr>
            <a:spLocks noGrp="1"/>
          </p:cNvSpPr>
          <p:nvPr>
            <p:ph type="ftr" sz="quarter" idx="11"/>
          </p:nvPr>
        </p:nvSpPr>
        <p:spPr/>
        <p:txBody>
          <a:bodyPr/>
          <a:lstStyle/>
          <a:p>
            <a:endParaRPr lang="ru-UA"/>
          </a:p>
        </p:txBody>
      </p:sp>
      <p:sp>
        <p:nvSpPr>
          <p:cNvPr id="6" name="Slide Number Placeholder 5">
            <a:extLst>
              <a:ext uri="{FF2B5EF4-FFF2-40B4-BE49-F238E27FC236}">
                <a16:creationId xmlns:a16="http://schemas.microsoft.com/office/drawing/2014/main" id="{B35382AC-A48A-41D6-AA43-4FFB4E15434A}"/>
              </a:ext>
            </a:extLst>
          </p:cNvPr>
          <p:cNvSpPr>
            <a:spLocks noGrp="1"/>
          </p:cNvSpPr>
          <p:nvPr>
            <p:ph type="sldNum" sz="quarter" idx="12"/>
          </p:nvPr>
        </p:nvSpPr>
        <p:spPr/>
        <p:txBody>
          <a:bodyPr/>
          <a:lstStyle/>
          <a:p>
            <a:fld id="{57D5AC95-081F-4509-9AF2-7CB4A609E92A}" type="slidenum">
              <a:rPr lang="ru-UA" smtClean="0"/>
              <a:t>‹N›</a:t>
            </a:fld>
            <a:endParaRPr lang="ru-UA"/>
          </a:p>
        </p:txBody>
      </p:sp>
    </p:spTree>
    <p:extLst>
      <p:ext uri="{BB962C8B-B14F-4D97-AF65-F5344CB8AC3E}">
        <p14:creationId xmlns:p14="http://schemas.microsoft.com/office/powerpoint/2010/main" val="3036983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97CCC-D433-4EAF-A29B-D316FA4566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ru-UA"/>
          </a:p>
        </p:txBody>
      </p:sp>
      <p:sp>
        <p:nvSpPr>
          <p:cNvPr id="3" name="Text Placeholder 2">
            <a:extLst>
              <a:ext uri="{FF2B5EF4-FFF2-40B4-BE49-F238E27FC236}">
                <a16:creationId xmlns:a16="http://schemas.microsoft.com/office/drawing/2014/main" id="{CE21184C-0E65-4835-98A1-765D5A1EEF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3B38936-442A-457A-B55F-6BEDC280AD25}"/>
              </a:ext>
            </a:extLst>
          </p:cNvPr>
          <p:cNvSpPr>
            <a:spLocks noGrp="1"/>
          </p:cNvSpPr>
          <p:nvPr>
            <p:ph type="dt" sz="half" idx="10"/>
          </p:nvPr>
        </p:nvSpPr>
        <p:spPr/>
        <p:txBody>
          <a:bodyPr/>
          <a:lstStyle/>
          <a:p>
            <a:fld id="{E98BDD6B-9295-40CC-8AF7-ED06F8FB91E1}" type="datetimeFigureOut">
              <a:rPr lang="ru-UA" smtClean="0"/>
              <a:t>06/21/2023</a:t>
            </a:fld>
            <a:endParaRPr lang="ru-UA"/>
          </a:p>
        </p:txBody>
      </p:sp>
      <p:sp>
        <p:nvSpPr>
          <p:cNvPr id="5" name="Footer Placeholder 4">
            <a:extLst>
              <a:ext uri="{FF2B5EF4-FFF2-40B4-BE49-F238E27FC236}">
                <a16:creationId xmlns:a16="http://schemas.microsoft.com/office/drawing/2014/main" id="{9EAFBC4A-0576-4402-85A2-CC3408CF7751}"/>
              </a:ext>
            </a:extLst>
          </p:cNvPr>
          <p:cNvSpPr>
            <a:spLocks noGrp="1"/>
          </p:cNvSpPr>
          <p:nvPr>
            <p:ph type="ftr" sz="quarter" idx="11"/>
          </p:nvPr>
        </p:nvSpPr>
        <p:spPr/>
        <p:txBody>
          <a:bodyPr/>
          <a:lstStyle/>
          <a:p>
            <a:endParaRPr lang="ru-UA"/>
          </a:p>
        </p:txBody>
      </p:sp>
      <p:sp>
        <p:nvSpPr>
          <p:cNvPr id="6" name="Slide Number Placeholder 5">
            <a:extLst>
              <a:ext uri="{FF2B5EF4-FFF2-40B4-BE49-F238E27FC236}">
                <a16:creationId xmlns:a16="http://schemas.microsoft.com/office/drawing/2014/main" id="{AFF87831-22DA-48A6-9160-44A304AEFE7F}"/>
              </a:ext>
            </a:extLst>
          </p:cNvPr>
          <p:cNvSpPr>
            <a:spLocks noGrp="1"/>
          </p:cNvSpPr>
          <p:nvPr>
            <p:ph type="sldNum" sz="quarter" idx="12"/>
          </p:nvPr>
        </p:nvSpPr>
        <p:spPr/>
        <p:txBody>
          <a:bodyPr/>
          <a:lstStyle/>
          <a:p>
            <a:fld id="{57D5AC95-081F-4509-9AF2-7CB4A609E92A}" type="slidenum">
              <a:rPr lang="ru-UA" smtClean="0"/>
              <a:t>‹N›</a:t>
            </a:fld>
            <a:endParaRPr lang="ru-UA"/>
          </a:p>
        </p:txBody>
      </p:sp>
    </p:spTree>
    <p:extLst>
      <p:ext uri="{BB962C8B-B14F-4D97-AF65-F5344CB8AC3E}">
        <p14:creationId xmlns:p14="http://schemas.microsoft.com/office/powerpoint/2010/main" val="2744957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978E9-4805-4B67-978A-5C6B9258809E}"/>
              </a:ext>
            </a:extLst>
          </p:cNvPr>
          <p:cNvSpPr>
            <a:spLocks noGrp="1"/>
          </p:cNvSpPr>
          <p:nvPr>
            <p:ph type="title"/>
          </p:nvPr>
        </p:nvSpPr>
        <p:spPr/>
        <p:txBody>
          <a:bodyPr/>
          <a:lstStyle/>
          <a:p>
            <a:r>
              <a:rPr lang="en-US"/>
              <a:t>Click to edit Master title style</a:t>
            </a:r>
            <a:endParaRPr lang="ru-UA"/>
          </a:p>
        </p:txBody>
      </p:sp>
      <p:sp>
        <p:nvSpPr>
          <p:cNvPr id="3" name="Content Placeholder 2">
            <a:extLst>
              <a:ext uri="{FF2B5EF4-FFF2-40B4-BE49-F238E27FC236}">
                <a16:creationId xmlns:a16="http://schemas.microsoft.com/office/drawing/2014/main" id="{BA122853-AB13-4873-AB81-B7A754A448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UA"/>
          </a:p>
        </p:txBody>
      </p:sp>
      <p:sp>
        <p:nvSpPr>
          <p:cNvPr id="4" name="Content Placeholder 3">
            <a:extLst>
              <a:ext uri="{FF2B5EF4-FFF2-40B4-BE49-F238E27FC236}">
                <a16:creationId xmlns:a16="http://schemas.microsoft.com/office/drawing/2014/main" id="{00E2EC41-04E4-4213-8E37-61C6300BD3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UA"/>
          </a:p>
        </p:txBody>
      </p:sp>
      <p:sp>
        <p:nvSpPr>
          <p:cNvPr id="5" name="Date Placeholder 4">
            <a:extLst>
              <a:ext uri="{FF2B5EF4-FFF2-40B4-BE49-F238E27FC236}">
                <a16:creationId xmlns:a16="http://schemas.microsoft.com/office/drawing/2014/main" id="{2F919589-BCD2-452C-8464-04C47F9C8550}"/>
              </a:ext>
            </a:extLst>
          </p:cNvPr>
          <p:cNvSpPr>
            <a:spLocks noGrp="1"/>
          </p:cNvSpPr>
          <p:nvPr>
            <p:ph type="dt" sz="half" idx="10"/>
          </p:nvPr>
        </p:nvSpPr>
        <p:spPr/>
        <p:txBody>
          <a:bodyPr/>
          <a:lstStyle/>
          <a:p>
            <a:fld id="{E98BDD6B-9295-40CC-8AF7-ED06F8FB91E1}" type="datetimeFigureOut">
              <a:rPr lang="ru-UA" smtClean="0"/>
              <a:t>06/21/2023</a:t>
            </a:fld>
            <a:endParaRPr lang="ru-UA"/>
          </a:p>
        </p:txBody>
      </p:sp>
      <p:sp>
        <p:nvSpPr>
          <p:cNvPr id="6" name="Footer Placeholder 5">
            <a:extLst>
              <a:ext uri="{FF2B5EF4-FFF2-40B4-BE49-F238E27FC236}">
                <a16:creationId xmlns:a16="http://schemas.microsoft.com/office/drawing/2014/main" id="{527B92AC-6C72-49C5-AE6A-665C7671BB7A}"/>
              </a:ext>
            </a:extLst>
          </p:cNvPr>
          <p:cNvSpPr>
            <a:spLocks noGrp="1"/>
          </p:cNvSpPr>
          <p:nvPr>
            <p:ph type="ftr" sz="quarter" idx="11"/>
          </p:nvPr>
        </p:nvSpPr>
        <p:spPr/>
        <p:txBody>
          <a:bodyPr/>
          <a:lstStyle/>
          <a:p>
            <a:endParaRPr lang="ru-UA"/>
          </a:p>
        </p:txBody>
      </p:sp>
      <p:sp>
        <p:nvSpPr>
          <p:cNvPr id="7" name="Slide Number Placeholder 6">
            <a:extLst>
              <a:ext uri="{FF2B5EF4-FFF2-40B4-BE49-F238E27FC236}">
                <a16:creationId xmlns:a16="http://schemas.microsoft.com/office/drawing/2014/main" id="{D61D9408-ECFD-43EC-8214-E944202F9D8F}"/>
              </a:ext>
            </a:extLst>
          </p:cNvPr>
          <p:cNvSpPr>
            <a:spLocks noGrp="1"/>
          </p:cNvSpPr>
          <p:nvPr>
            <p:ph type="sldNum" sz="quarter" idx="12"/>
          </p:nvPr>
        </p:nvSpPr>
        <p:spPr/>
        <p:txBody>
          <a:bodyPr/>
          <a:lstStyle/>
          <a:p>
            <a:fld id="{57D5AC95-081F-4509-9AF2-7CB4A609E92A}" type="slidenum">
              <a:rPr lang="ru-UA" smtClean="0"/>
              <a:t>‹N›</a:t>
            </a:fld>
            <a:endParaRPr lang="ru-UA"/>
          </a:p>
        </p:txBody>
      </p:sp>
    </p:spTree>
    <p:extLst>
      <p:ext uri="{BB962C8B-B14F-4D97-AF65-F5344CB8AC3E}">
        <p14:creationId xmlns:p14="http://schemas.microsoft.com/office/powerpoint/2010/main" val="2029532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7BB73-E6AA-44CD-91DF-60C9EFE5E03F}"/>
              </a:ext>
            </a:extLst>
          </p:cNvPr>
          <p:cNvSpPr>
            <a:spLocks noGrp="1"/>
          </p:cNvSpPr>
          <p:nvPr>
            <p:ph type="title"/>
          </p:nvPr>
        </p:nvSpPr>
        <p:spPr>
          <a:xfrm>
            <a:off x="839788" y="365125"/>
            <a:ext cx="10515600" cy="1325563"/>
          </a:xfrm>
        </p:spPr>
        <p:txBody>
          <a:bodyPr/>
          <a:lstStyle/>
          <a:p>
            <a:r>
              <a:rPr lang="en-US"/>
              <a:t>Click to edit Master title style</a:t>
            </a:r>
            <a:endParaRPr lang="ru-UA"/>
          </a:p>
        </p:txBody>
      </p:sp>
      <p:sp>
        <p:nvSpPr>
          <p:cNvPr id="3" name="Text Placeholder 2">
            <a:extLst>
              <a:ext uri="{FF2B5EF4-FFF2-40B4-BE49-F238E27FC236}">
                <a16:creationId xmlns:a16="http://schemas.microsoft.com/office/drawing/2014/main" id="{D3FBEE25-45A3-46A0-BDDF-6BFAD020BF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F7E87A-0273-434D-BD2D-39AB23AD33B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UA"/>
          </a:p>
        </p:txBody>
      </p:sp>
      <p:sp>
        <p:nvSpPr>
          <p:cNvPr id="5" name="Text Placeholder 4">
            <a:extLst>
              <a:ext uri="{FF2B5EF4-FFF2-40B4-BE49-F238E27FC236}">
                <a16:creationId xmlns:a16="http://schemas.microsoft.com/office/drawing/2014/main" id="{DA43CD1A-CB2F-4780-AE05-0A1E436553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698495-1CE5-49A9-811D-73F86D007F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UA"/>
          </a:p>
        </p:txBody>
      </p:sp>
      <p:sp>
        <p:nvSpPr>
          <p:cNvPr id="7" name="Date Placeholder 6">
            <a:extLst>
              <a:ext uri="{FF2B5EF4-FFF2-40B4-BE49-F238E27FC236}">
                <a16:creationId xmlns:a16="http://schemas.microsoft.com/office/drawing/2014/main" id="{BB7C1FD8-483F-45C9-83EA-B4ABA937EA6F}"/>
              </a:ext>
            </a:extLst>
          </p:cNvPr>
          <p:cNvSpPr>
            <a:spLocks noGrp="1"/>
          </p:cNvSpPr>
          <p:nvPr>
            <p:ph type="dt" sz="half" idx="10"/>
          </p:nvPr>
        </p:nvSpPr>
        <p:spPr/>
        <p:txBody>
          <a:bodyPr/>
          <a:lstStyle/>
          <a:p>
            <a:fld id="{E98BDD6B-9295-40CC-8AF7-ED06F8FB91E1}" type="datetimeFigureOut">
              <a:rPr lang="ru-UA" smtClean="0"/>
              <a:t>06/21/2023</a:t>
            </a:fld>
            <a:endParaRPr lang="ru-UA"/>
          </a:p>
        </p:txBody>
      </p:sp>
      <p:sp>
        <p:nvSpPr>
          <p:cNvPr id="8" name="Footer Placeholder 7">
            <a:extLst>
              <a:ext uri="{FF2B5EF4-FFF2-40B4-BE49-F238E27FC236}">
                <a16:creationId xmlns:a16="http://schemas.microsoft.com/office/drawing/2014/main" id="{167CAE73-87A9-4FC0-8B8F-CC43583D4C5B}"/>
              </a:ext>
            </a:extLst>
          </p:cNvPr>
          <p:cNvSpPr>
            <a:spLocks noGrp="1"/>
          </p:cNvSpPr>
          <p:nvPr>
            <p:ph type="ftr" sz="quarter" idx="11"/>
          </p:nvPr>
        </p:nvSpPr>
        <p:spPr/>
        <p:txBody>
          <a:bodyPr/>
          <a:lstStyle/>
          <a:p>
            <a:endParaRPr lang="ru-UA"/>
          </a:p>
        </p:txBody>
      </p:sp>
      <p:sp>
        <p:nvSpPr>
          <p:cNvPr id="9" name="Slide Number Placeholder 8">
            <a:extLst>
              <a:ext uri="{FF2B5EF4-FFF2-40B4-BE49-F238E27FC236}">
                <a16:creationId xmlns:a16="http://schemas.microsoft.com/office/drawing/2014/main" id="{0B14ACB1-22C9-4930-9164-372526742562}"/>
              </a:ext>
            </a:extLst>
          </p:cNvPr>
          <p:cNvSpPr>
            <a:spLocks noGrp="1"/>
          </p:cNvSpPr>
          <p:nvPr>
            <p:ph type="sldNum" sz="quarter" idx="12"/>
          </p:nvPr>
        </p:nvSpPr>
        <p:spPr/>
        <p:txBody>
          <a:bodyPr/>
          <a:lstStyle/>
          <a:p>
            <a:fld id="{57D5AC95-081F-4509-9AF2-7CB4A609E92A}" type="slidenum">
              <a:rPr lang="ru-UA" smtClean="0"/>
              <a:t>‹N›</a:t>
            </a:fld>
            <a:endParaRPr lang="ru-UA"/>
          </a:p>
        </p:txBody>
      </p:sp>
    </p:spTree>
    <p:extLst>
      <p:ext uri="{BB962C8B-B14F-4D97-AF65-F5344CB8AC3E}">
        <p14:creationId xmlns:p14="http://schemas.microsoft.com/office/powerpoint/2010/main" val="3061773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59CC1-70E7-4EF7-BC02-19B9FF0A222E}"/>
              </a:ext>
            </a:extLst>
          </p:cNvPr>
          <p:cNvSpPr>
            <a:spLocks noGrp="1"/>
          </p:cNvSpPr>
          <p:nvPr>
            <p:ph type="title"/>
          </p:nvPr>
        </p:nvSpPr>
        <p:spPr/>
        <p:txBody>
          <a:bodyPr/>
          <a:lstStyle/>
          <a:p>
            <a:r>
              <a:rPr lang="en-US"/>
              <a:t>Click to edit Master title style</a:t>
            </a:r>
            <a:endParaRPr lang="ru-UA"/>
          </a:p>
        </p:txBody>
      </p:sp>
      <p:sp>
        <p:nvSpPr>
          <p:cNvPr id="3" name="Date Placeholder 2">
            <a:extLst>
              <a:ext uri="{FF2B5EF4-FFF2-40B4-BE49-F238E27FC236}">
                <a16:creationId xmlns:a16="http://schemas.microsoft.com/office/drawing/2014/main" id="{E17FEC02-6A54-44BC-BBEC-3B2E712AE82C}"/>
              </a:ext>
            </a:extLst>
          </p:cNvPr>
          <p:cNvSpPr>
            <a:spLocks noGrp="1"/>
          </p:cNvSpPr>
          <p:nvPr>
            <p:ph type="dt" sz="half" idx="10"/>
          </p:nvPr>
        </p:nvSpPr>
        <p:spPr/>
        <p:txBody>
          <a:bodyPr/>
          <a:lstStyle/>
          <a:p>
            <a:fld id="{E98BDD6B-9295-40CC-8AF7-ED06F8FB91E1}" type="datetimeFigureOut">
              <a:rPr lang="ru-UA" smtClean="0"/>
              <a:t>06/21/2023</a:t>
            </a:fld>
            <a:endParaRPr lang="ru-UA"/>
          </a:p>
        </p:txBody>
      </p:sp>
      <p:sp>
        <p:nvSpPr>
          <p:cNvPr id="4" name="Footer Placeholder 3">
            <a:extLst>
              <a:ext uri="{FF2B5EF4-FFF2-40B4-BE49-F238E27FC236}">
                <a16:creationId xmlns:a16="http://schemas.microsoft.com/office/drawing/2014/main" id="{0D3F1368-D819-487C-AE34-5BF461C6FB5E}"/>
              </a:ext>
            </a:extLst>
          </p:cNvPr>
          <p:cNvSpPr>
            <a:spLocks noGrp="1"/>
          </p:cNvSpPr>
          <p:nvPr>
            <p:ph type="ftr" sz="quarter" idx="11"/>
          </p:nvPr>
        </p:nvSpPr>
        <p:spPr/>
        <p:txBody>
          <a:bodyPr/>
          <a:lstStyle/>
          <a:p>
            <a:endParaRPr lang="ru-UA"/>
          </a:p>
        </p:txBody>
      </p:sp>
      <p:sp>
        <p:nvSpPr>
          <p:cNvPr id="5" name="Slide Number Placeholder 4">
            <a:extLst>
              <a:ext uri="{FF2B5EF4-FFF2-40B4-BE49-F238E27FC236}">
                <a16:creationId xmlns:a16="http://schemas.microsoft.com/office/drawing/2014/main" id="{3B088C9A-D170-4D2E-8F95-DC85AC45DD9C}"/>
              </a:ext>
            </a:extLst>
          </p:cNvPr>
          <p:cNvSpPr>
            <a:spLocks noGrp="1"/>
          </p:cNvSpPr>
          <p:nvPr>
            <p:ph type="sldNum" sz="quarter" idx="12"/>
          </p:nvPr>
        </p:nvSpPr>
        <p:spPr/>
        <p:txBody>
          <a:bodyPr/>
          <a:lstStyle/>
          <a:p>
            <a:fld id="{57D5AC95-081F-4509-9AF2-7CB4A609E92A}" type="slidenum">
              <a:rPr lang="ru-UA" smtClean="0"/>
              <a:t>‹N›</a:t>
            </a:fld>
            <a:endParaRPr lang="ru-UA"/>
          </a:p>
        </p:txBody>
      </p:sp>
    </p:spTree>
    <p:extLst>
      <p:ext uri="{BB962C8B-B14F-4D97-AF65-F5344CB8AC3E}">
        <p14:creationId xmlns:p14="http://schemas.microsoft.com/office/powerpoint/2010/main" val="2325496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E544B2-2A86-4AA2-891E-96236C49DB50}"/>
              </a:ext>
            </a:extLst>
          </p:cNvPr>
          <p:cNvSpPr>
            <a:spLocks noGrp="1"/>
          </p:cNvSpPr>
          <p:nvPr>
            <p:ph type="dt" sz="half" idx="10"/>
          </p:nvPr>
        </p:nvSpPr>
        <p:spPr/>
        <p:txBody>
          <a:bodyPr/>
          <a:lstStyle/>
          <a:p>
            <a:fld id="{E98BDD6B-9295-40CC-8AF7-ED06F8FB91E1}" type="datetimeFigureOut">
              <a:rPr lang="ru-UA" smtClean="0"/>
              <a:t>06/21/2023</a:t>
            </a:fld>
            <a:endParaRPr lang="ru-UA"/>
          </a:p>
        </p:txBody>
      </p:sp>
      <p:sp>
        <p:nvSpPr>
          <p:cNvPr id="3" name="Footer Placeholder 2">
            <a:extLst>
              <a:ext uri="{FF2B5EF4-FFF2-40B4-BE49-F238E27FC236}">
                <a16:creationId xmlns:a16="http://schemas.microsoft.com/office/drawing/2014/main" id="{F0919CC5-C1B5-4599-953A-2DEC7A8F8234}"/>
              </a:ext>
            </a:extLst>
          </p:cNvPr>
          <p:cNvSpPr>
            <a:spLocks noGrp="1"/>
          </p:cNvSpPr>
          <p:nvPr>
            <p:ph type="ftr" sz="quarter" idx="11"/>
          </p:nvPr>
        </p:nvSpPr>
        <p:spPr/>
        <p:txBody>
          <a:bodyPr/>
          <a:lstStyle/>
          <a:p>
            <a:endParaRPr lang="ru-UA"/>
          </a:p>
        </p:txBody>
      </p:sp>
      <p:sp>
        <p:nvSpPr>
          <p:cNvPr id="4" name="Slide Number Placeholder 3">
            <a:extLst>
              <a:ext uri="{FF2B5EF4-FFF2-40B4-BE49-F238E27FC236}">
                <a16:creationId xmlns:a16="http://schemas.microsoft.com/office/drawing/2014/main" id="{2E83EBA5-814C-468D-8FDF-E8701F6788F3}"/>
              </a:ext>
            </a:extLst>
          </p:cNvPr>
          <p:cNvSpPr>
            <a:spLocks noGrp="1"/>
          </p:cNvSpPr>
          <p:nvPr>
            <p:ph type="sldNum" sz="quarter" idx="12"/>
          </p:nvPr>
        </p:nvSpPr>
        <p:spPr/>
        <p:txBody>
          <a:bodyPr/>
          <a:lstStyle/>
          <a:p>
            <a:fld id="{57D5AC95-081F-4509-9AF2-7CB4A609E92A}" type="slidenum">
              <a:rPr lang="ru-UA" smtClean="0"/>
              <a:t>‹N›</a:t>
            </a:fld>
            <a:endParaRPr lang="ru-UA"/>
          </a:p>
        </p:txBody>
      </p:sp>
    </p:spTree>
    <p:extLst>
      <p:ext uri="{BB962C8B-B14F-4D97-AF65-F5344CB8AC3E}">
        <p14:creationId xmlns:p14="http://schemas.microsoft.com/office/powerpoint/2010/main" val="9578108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A3B0D-D207-494F-90A8-6C22ADF037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u-UA"/>
          </a:p>
        </p:txBody>
      </p:sp>
      <p:sp>
        <p:nvSpPr>
          <p:cNvPr id="3" name="Content Placeholder 2">
            <a:extLst>
              <a:ext uri="{FF2B5EF4-FFF2-40B4-BE49-F238E27FC236}">
                <a16:creationId xmlns:a16="http://schemas.microsoft.com/office/drawing/2014/main" id="{6B84AFF5-1308-49C2-BC7B-4F41480495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UA"/>
          </a:p>
        </p:txBody>
      </p:sp>
      <p:sp>
        <p:nvSpPr>
          <p:cNvPr id="4" name="Text Placeholder 3">
            <a:extLst>
              <a:ext uri="{FF2B5EF4-FFF2-40B4-BE49-F238E27FC236}">
                <a16:creationId xmlns:a16="http://schemas.microsoft.com/office/drawing/2014/main" id="{5EFB8E56-4F45-42BE-8888-96343C3D91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9C0F53-35A3-42D1-9340-7B7C09255D49}"/>
              </a:ext>
            </a:extLst>
          </p:cNvPr>
          <p:cNvSpPr>
            <a:spLocks noGrp="1"/>
          </p:cNvSpPr>
          <p:nvPr>
            <p:ph type="dt" sz="half" idx="10"/>
          </p:nvPr>
        </p:nvSpPr>
        <p:spPr/>
        <p:txBody>
          <a:bodyPr/>
          <a:lstStyle/>
          <a:p>
            <a:fld id="{E98BDD6B-9295-40CC-8AF7-ED06F8FB91E1}" type="datetimeFigureOut">
              <a:rPr lang="ru-UA" smtClean="0"/>
              <a:t>06/21/2023</a:t>
            </a:fld>
            <a:endParaRPr lang="ru-UA"/>
          </a:p>
        </p:txBody>
      </p:sp>
      <p:sp>
        <p:nvSpPr>
          <p:cNvPr id="6" name="Footer Placeholder 5">
            <a:extLst>
              <a:ext uri="{FF2B5EF4-FFF2-40B4-BE49-F238E27FC236}">
                <a16:creationId xmlns:a16="http://schemas.microsoft.com/office/drawing/2014/main" id="{D2155894-F17E-4256-A3AE-2EC123F18371}"/>
              </a:ext>
            </a:extLst>
          </p:cNvPr>
          <p:cNvSpPr>
            <a:spLocks noGrp="1"/>
          </p:cNvSpPr>
          <p:nvPr>
            <p:ph type="ftr" sz="quarter" idx="11"/>
          </p:nvPr>
        </p:nvSpPr>
        <p:spPr/>
        <p:txBody>
          <a:bodyPr/>
          <a:lstStyle/>
          <a:p>
            <a:endParaRPr lang="ru-UA"/>
          </a:p>
        </p:txBody>
      </p:sp>
      <p:sp>
        <p:nvSpPr>
          <p:cNvPr id="7" name="Slide Number Placeholder 6">
            <a:extLst>
              <a:ext uri="{FF2B5EF4-FFF2-40B4-BE49-F238E27FC236}">
                <a16:creationId xmlns:a16="http://schemas.microsoft.com/office/drawing/2014/main" id="{F11A3872-F509-435E-B2FC-5C696F00E906}"/>
              </a:ext>
            </a:extLst>
          </p:cNvPr>
          <p:cNvSpPr>
            <a:spLocks noGrp="1"/>
          </p:cNvSpPr>
          <p:nvPr>
            <p:ph type="sldNum" sz="quarter" idx="12"/>
          </p:nvPr>
        </p:nvSpPr>
        <p:spPr/>
        <p:txBody>
          <a:bodyPr/>
          <a:lstStyle/>
          <a:p>
            <a:fld id="{57D5AC95-081F-4509-9AF2-7CB4A609E92A}" type="slidenum">
              <a:rPr lang="ru-UA" smtClean="0"/>
              <a:t>‹N›</a:t>
            </a:fld>
            <a:endParaRPr lang="ru-UA"/>
          </a:p>
        </p:txBody>
      </p:sp>
    </p:spTree>
    <p:extLst>
      <p:ext uri="{BB962C8B-B14F-4D97-AF65-F5344CB8AC3E}">
        <p14:creationId xmlns:p14="http://schemas.microsoft.com/office/powerpoint/2010/main" val="3952244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0906E8-9D36-4801-9B12-FA787FB7FB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ru-UA"/>
          </a:p>
        </p:txBody>
      </p:sp>
      <p:sp>
        <p:nvSpPr>
          <p:cNvPr id="3" name="Text Placeholder 2">
            <a:extLst>
              <a:ext uri="{FF2B5EF4-FFF2-40B4-BE49-F238E27FC236}">
                <a16:creationId xmlns:a16="http://schemas.microsoft.com/office/drawing/2014/main" id="{68E21B22-BBA3-40E4-AB63-9BF5233D16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UA"/>
          </a:p>
        </p:txBody>
      </p:sp>
      <p:sp>
        <p:nvSpPr>
          <p:cNvPr id="4" name="Date Placeholder 3">
            <a:extLst>
              <a:ext uri="{FF2B5EF4-FFF2-40B4-BE49-F238E27FC236}">
                <a16:creationId xmlns:a16="http://schemas.microsoft.com/office/drawing/2014/main" id="{AABB4ED2-540A-4EEA-A0AB-5156417302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8BDD6B-9295-40CC-8AF7-ED06F8FB91E1}" type="datetimeFigureOut">
              <a:rPr lang="ru-UA" smtClean="0"/>
              <a:t>06/21/2023</a:t>
            </a:fld>
            <a:endParaRPr lang="ru-UA"/>
          </a:p>
        </p:txBody>
      </p:sp>
      <p:sp>
        <p:nvSpPr>
          <p:cNvPr id="5" name="Footer Placeholder 4">
            <a:extLst>
              <a:ext uri="{FF2B5EF4-FFF2-40B4-BE49-F238E27FC236}">
                <a16:creationId xmlns:a16="http://schemas.microsoft.com/office/drawing/2014/main" id="{E9F26A55-37FD-4F4E-A540-F524204600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UA"/>
          </a:p>
        </p:txBody>
      </p:sp>
      <p:sp>
        <p:nvSpPr>
          <p:cNvPr id="6" name="Slide Number Placeholder 5">
            <a:extLst>
              <a:ext uri="{FF2B5EF4-FFF2-40B4-BE49-F238E27FC236}">
                <a16:creationId xmlns:a16="http://schemas.microsoft.com/office/drawing/2014/main" id="{7541DC3E-FB01-4C24-BB86-169AF02BD2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D5AC95-081F-4509-9AF2-7CB4A609E92A}" type="slidenum">
              <a:rPr lang="ru-UA" smtClean="0"/>
              <a:t>‹N›</a:t>
            </a:fld>
            <a:endParaRPr lang="ru-UA"/>
          </a:p>
        </p:txBody>
      </p:sp>
      <p:sp>
        <p:nvSpPr>
          <p:cNvPr id="7" name="Oval 6">
            <a:extLst>
              <a:ext uri="{FF2B5EF4-FFF2-40B4-BE49-F238E27FC236}">
                <a16:creationId xmlns:a16="http://schemas.microsoft.com/office/drawing/2014/main" id="{53E09B54-ACBE-463E-B63D-4EEEBC2E3A91}"/>
              </a:ext>
            </a:extLst>
          </p:cNvPr>
          <p:cNvSpPr/>
          <p:nvPr userDrawn="1"/>
        </p:nvSpPr>
        <p:spPr>
          <a:xfrm>
            <a:off x="11513958" y="273454"/>
            <a:ext cx="349364" cy="347472"/>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lIns="37150" tIns="18575" rIns="37150" bIns="18575" rtlCol="0" anchor="ctr"/>
          <a:lstStyle/>
          <a:p>
            <a:pPr algn="ctr"/>
            <a:endParaRPr lang="en-US" sz="644" b="0" i="0" dirty="0">
              <a:latin typeface="Lato Light" charset="0"/>
            </a:endParaRPr>
          </a:p>
        </p:txBody>
      </p:sp>
      <p:sp>
        <p:nvSpPr>
          <p:cNvPr id="8" name="Rectangle 7">
            <a:extLst>
              <a:ext uri="{FF2B5EF4-FFF2-40B4-BE49-F238E27FC236}">
                <a16:creationId xmlns:a16="http://schemas.microsoft.com/office/drawing/2014/main" id="{CB73B7A3-0999-4B83-A045-33B262A3ED9F}"/>
              </a:ext>
            </a:extLst>
          </p:cNvPr>
          <p:cNvSpPr/>
          <p:nvPr userDrawn="1"/>
        </p:nvSpPr>
        <p:spPr>
          <a:xfrm>
            <a:off x="11497822" y="315864"/>
            <a:ext cx="396262" cy="276999"/>
          </a:xfrm>
          <a:prstGeom prst="rect">
            <a:avLst/>
          </a:prstGeom>
        </p:spPr>
        <p:txBody>
          <a:bodyPr wrap="none">
            <a:spAutoFit/>
          </a:bodyPr>
          <a:lstStyle/>
          <a:p>
            <a:pPr algn="ctr"/>
            <a:fld id="{4BF07FA6-503F-43D4-BACC-24DC717B6652}" type="slidenum">
              <a:rPr lang="ru-RU" sz="1200" b="1" smtClean="0">
                <a:solidFill>
                  <a:schemeClr val="bg1"/>
                </a:solidFill>
                <a:latin typeface="+mj-lt"/>
              </a:rPr>
              <a:pPr algn="ctr"/>
              <a:t>‹N›</a:t>
            </a:fld>
            <a:endParaRPr lang="ru-RU" b="1" dirty="0">
              <a:solidFill>
                <a:schemeClr val="bg1"/>
              </a:solidFill>
              <a:latin typeface="+mj-lt"/>
            </a:endParaRPr>
          </a:p>
        </p:txBody>
      </p:sp>
    </p:spTree>
    <p:extLst>
      <p:ext uri="{BB962C8B-B14F-4D97-AF65-F5344CB8AC3E}">
        <p14:creationId xmlns:p14="http://schemas.microsoft.com/office/powerpoint/2010/main" val="3166766893"/>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 /><Relationship Id="rId1" Type="http://schemas.openxmlformats.org/officeDocument/2006/relationships/slideLayout" Target="../slideLayouts/slideLayout2.xml" /></Relationships>
</file>

<file path=ppt/slides/_rels/slide10.xml.rels><?xml version="1.0" encoding="UTF-8" standalone="yes"?>
<Relationships xmlns="http://schemas.openxmlformats.org/package/2006/relationships"><Relationship Id="rId8" Type="http://schemas.openxmlformats.org/officeDocument/2006/relationships/image" Target="../media/image33.png" /><Relationship Id="rId3" Type="http://schemas.openxmlformats.org/officeDocument/2006/relationships/image" Target="../media/image28.png" /><Relationship Id="rId7" Type="http://schemas.openxmlformats.org/officeDocument/2006/relationships/image" Target="../media/image32.jpg" /><Relationship Id="rId2" Type="http://schemas.openxmlformats.org/officeDocument/2006/relationships/image" Target="../media/image8.png" /><Relationship Id="rId1" Type="http://schemas.openxmlformats.org/officeDocument/2006/relationships/slideLayout" Target="../slideLayouts/slideLayout8.xml" /><Relationship Id="rId6" Type="http://schemas.openxmlformats.org/officeDocument/2006/relationships/image" Target="../media/image31.svg" /><Relationship Id="rId5" Type="http://schemas.openxmlformats.org/officeDocument/2006/relationships/image" Target="../media/image30.png" /><Relationship Id="rId4" Type="http://schemas.openxmlformats.org/officeDocument/2006/relationships/image" Target="../media/image29.svg" /><Relationship Id="rId9" Type="http://schemas.openxmlformats.org/officeDocument/2006/relationships/image" Target="../media/image34.svg" /></Relationships>
</file>

<file path=ppt/slides/_rels/slide11.xml.rels><?xml version="1.0" encoding="UTF-8" standalone="yes"?>
<Relationships xmlns="http://schemas.openxmlformats.org/package/2006/relationships"><Relationship Id="rId2" Type="http://schemas.openxmlformats.org/officeDocument/2006/relationships/image" Target="../media/image8.png" /><Relationship Id="rId1" Type="http://schemas.openxmlformats.org/officeDocument/2006/relationships/slideLayout" Target="../slideLayouts/slideLayout8.xml" /></Relationships>
</file>

<file path=ppt/slides/_rels/slide12.xml.rels><?xml version="1.0" encoding="UTF-8" standalone="yes"?>
<Relationships xmlns="http://schemas.openxmlformats.org/package/2006/relationships"><Relationship Id="rId2" Type="http://schemas.openxmlformats.org/officeDocument/2006/relationships/image" Target="../media/image8.png" /><Relationship Id="rId1" Type="http://schemas.openxmlformats.org/officeDocument/2006/relationships/slideLayout" Target="../slideLayouts/slideLayout13.xml" /></Relationships>
</file>

<file path=ppt/slides/_rels/slide13.xml.rels><?xml version="1.0" encoding="UTF-8" standalone="yes"?>
<Relationships xmlns="http://schemas.openxmlformats.org/package/2006/relationships"><Relationship Id="rId8" Type="http://schemas.openxmlformats.org/officeDocument/2006/relationships/image" Target="../media/image41.png" /><Relationship Id="rId13" Type="http://schemas.openxmlformats.org/officeDocument/2006/relationships/image" Target="../media/image46.svg" /><Relationship Id="rId18" Type="http://schemas.openxmlformats.org/officeDocument/2006/relationships/image" Target="../media/image51.png" /><Relationship Id="rId3" Type="http://schemas.openxmlformats.org/officeDocument/2006/relationships/image" Target="../media/image36.svg" /><Relationship Id="rId21" Type="http://schemas.openxmlformats.org/officeDocument/2006/relationships/image" Target="../media/image54.svg" /><Relationship Id="rId7" Type="http://schemas.openxmlformats.org/officeDocument/2006/relationships/image" Target="../media/image40.svg" /><Relationship Id="rId12" Type="http://schemas.openxmlformats.org/officeDocument/2006/relationships/image" Target="../media/image45.png" /><Relationship Id="rId17" Type="http://schemas.openxmlformats.org/officeDocument/2006/relationships/image" Target="../media/image50.svg" /><Relationship Id="rId2" Type="http://schemas.openxmlformats.org/officeDocument/2006/relationships/image" Target="../media/image35.png" /><Relationship Id="rId16" Type="http://schemas.openxmlformats.org/officeDocument/2006/relationships/image" Target="../media/image49.png" /><Relationship Id="rId20" Type="http://schemas.openxmlformats.org/officeDocument/2006/relationships/image" Target="../media/image53.png" /><Relationship Id="rId1" Type="http://schemas.openxmlformats.org/officeDocument/2006/relationships/slideLayout" Target="../slideLayouts/slideLayout8.xml" /><Relationship Id="rId6" Type="http://schemas.openxmlformats.org/officeDocument/2006/relationships/image" Target="../media/image39.png" /><Relationship Id="rId11" Type="http://schemas.openxmlformats.org/officeDocument/2006/relationships/image" Target="../media/image44.svg" /><Relationship Id="rId24" Type="http://schemas.openxmlformats.org/officeDocument/2006/relationships/image" Target="../media/image8.png" /><Relationship Id="rId5" Type="http://schemas.openxmlformats.org/officeDocument/2006/relationships/image" Target="../media/image38.svg" /><Relationship Id="rId15" Type="http://schemas.openxmlformats.org/officeDocument/2006/relationships/image" Target="../media/image48.svg" /><Relationship Id="rId23" Type="http://schemas.openxmlformats.org/officeDocument/2006/relationships/image" Target="../media/image56.svg" /><Relationship Id="rId10" Type="http://schemas.openxmlformats.org/officeDocument/2006/relationships/image" Target="../media/image43.png" /><Relationship Id="rId19" Type="http://schemas.openxmlformats.org/officeDocument/2006/relationships/image" Target="../media/image52.svg" /><Relationship Id="rId4" Type="http://schemas.openxmlformats.org/officeDocument/2006/relationships/image" Target="../media/image37.png" /><Relationship Id="rId9" Type="http://schemas.openxmlformats.org/officeDocument/2006/relationships/image" Target="../media/image42.svg" /><Relationship Id="rId14" Type="http://schemas.openxmlformats.org/officeDocument/2006/relationships/image" Target="../media/image47.png" /><Relationship Id="rId22" Type="http://schemas.openxmlformats.org/officeDocument/2006/relationships/image" Target="../media/image55.png" /></Relationships>
</file>

<file path=ppt/slides/_rels/slide14.xml.rels><?xml version="1.0" encoding="UTF-8" standalone="yes"?>
<Relationships xmlns="http://schemas.openxmlformats.org/package/2006/relationships"><Relationship Id="rId8" Type="http://schemas.openxmlformats.org/officeDocument/2006/relationships/image" Target="../media/image63.jpeg" /><Relationship Id="rId3" Type="http://schemas.openxmlformats.org/officeDocument/2006/relationships/image" Target="../media/image58.svg" /><Relationship Id="rId7" Type="http://schemas.openxmlformats.org/officeDocument/2006/relationships/image" Target="../media/image62.svg" /><Relationship Id="rId2" Type="http://schemas.openxmlformats.org/officeDocument/2006/relationships/image" Target="../media/image57.png" /><Relationship Id="rId1" Type="http://schemas.openxmlformats.org/officeDocument/2006/relationships/slideLayout" Target="../slideLayouts/slideLayout8.xml" /><Relationship Id="rId6" Type="http://schemas.openxmlformats.org/officeDocument/2006/relationships/image" Target="../media/image61.png" /><Relationship Id="rId5" Type="http://schemas.openxmlformats.org/officeDocument/2006/relationships/image" Target="../media/image60.svg" /><Relationship Id="rId4" Type="http://schemas.openxmlformats.org/officeDocument/2006/relationships/image" Target="../media/image59.png" /></Relationships>
</file>

<file path=ppt/slides/_rels/slide15.xml.rels><?xml version="1.0" encoding="UTF-8" standalone="yes"?>
<Relationships xmlns="http://schemas.openxmlformats.org/package/2006/relationships"><Relationship Id="rId3" Type="http://schemas.openxmlformats.org/officeDocument/2006/relationships/image" Target="../media/image25.svg" /><Relationship Id="rId2" Type="http://schemas.openxmlformats.org/officeDocument/2006/relationships/image" Target="../media/image24.png" /><Relationship Id="rId1" Type="http://schemas.openxmlformats.org/officeDocument/2006/relationships/slideLayout" Target="../slideLayouts/slideLayout8.xml" /><Relationship Id="rId4" Type="http://schemas.openxmlformats.org/officeDocument/2006/relationships/image" Target="../media/image64.jpg" /></Relationships>
</file>

<file path=ppt/slides/_rels/slide16.xml.rels><?xml version="1.0" encoding="UTF-8" standalone="yes"?>
<Relationships xmlns="http://schemas.openxmlformats.org/package/2006/relationships"><Relationship Id="rId3" Type="http://schemas.openxmlformats.org/officeDocument/2006/relationships/image" Target="../media/image25.svg" /><Relationship Id="rId2" Type="http://schemas.openxmlformats.org/officeDocument/2006/relationships/image" Target="../media/image24.png" /><Relationship Id="rId1" Type="http://schemas.openxmlformats.org/officeDocument/2006/relationships/slideLayout" Target="../slideLayouts/slideLayout8.xml" /><Relationship Id="rId4" Type="http://schemas.openxmlformats.org/officeDocument/2006/relationships/image" Target="../media/image8.png" /></Relationships>
</file>

<file path=ppt/slides/_rels/slide17.xml.rels><?xml version="1.0" encoding="UTF-8" standalone="yes"?>
<Relationships xmlns="http://schemas.openxmlformats.org/package/2006/relationships"><Relationship Id="rId8" Type="http://schemas.openxmlformats.org/officeDocument/2006/relationships/image" Target="../media/image71.svg" /><Relationship Id="rId3" Type="http://schemas.openxmlformats.org/officeDocument/2006/relationships/image" Target="../media/image66.png" /><Relationship Id="rId7" Type="http://schemas.openxmlformats.org/officeDocument/2006/relationships/image" Target="../media/image70.png" /><Relationship Id="rId2" Type="http://schemas.openxmlformats.org/officeDocument/2006/relationships/image" Target="../media/image65.jpg" /><Relationship Id="rId1" Type="http://schemas.openxmlformats.org/officeDocument/2006/relationships/slideLayout" Target="../slideLayouts/slideLayout8.xml" /><Relationship Id="rId6" Type="http://schemas.openxmlformats.org/officeDocument/2006/relationships/image" Target="../media/image69.svg" /><Relationship Id="rId5" Type="http://schemas.openxmlformats.org/officeDocument/2006/relationships/image" Target="../media/image68.png" /><Relationship Id="rId4" Type="http://schemas.openxmlformats.org/officeDocument/2006/relationships/image" Target="../media/image67.svg" /></Relationships>
</file>

<file path=ppt/slides/_rels/slide18.xml.rels><?xml version="1.0" encoding="UTF-8" standalone="yes"?>
<Relationships xmlns="http://schemas.openxmlformats.org/package/2006/relationships"><Relationship Id="rId3" Type="http://schemas.openxmlformats.org/officeDocument/2006/relationships/image" Target="../media/image72.jpg" /><Relationship Id="rId2" Type="http://schemas.openxmlformats.org/officeDocument/2006/relationships/image" Target="../media/image8.png" /><Relationship Id="rId1" Type="http://schemas.openxmlformats.org/officeDocument/2006/relationships/slideLayout" Target="../slideLayouts/slideLayout8.xml" /><Relationship Id="rId4" Type="http://schemas.openxmlformats.org/officeDocument/2006/relationships/image" Target="../media/image73.jpg" /></Relationships>
</file>

<file path=ppt/slides/_rels/slide19.xml.rels><?xml version="1.0" encoding="UTF-8" standalone="yes"?>
<Relationships xmlns="http://schemas.openxmlformats.org/package/2006/relationships"><Relationship Id="rId2" Type="http://schemas.openxmlformats.org/officeDocument/2006/relationships/image" Target="../media/image1.jpg" /><Relationship Id="rId1" Type="http://schemas.openxmlformats.org/officeDocument/2006/relationships/slideLayout" Target="../slideLayouts/slideLayout1.xml" /></Relationships>
</file>

<file path=ppt/slides/_rels/slide2.xml.rels><?xml version="1.0" encoding="UTF-8" standalone="yes"?>
<Relationships xmlns="http://schemas.openxmlformats.org/package/2006/relationships"><Relationship Id="rId3" Type="http://schemas.openxmlformats.org/officeDocument/2006/relationships/image" Target="../media/image3.svg" /><Relationship Id="rId7" Type="http://schemas.openxmlformats.org/officeDocument/2006/relationships/image" Target="../media/image7.svg" /><Relationship Id="rId2" Type="http://schemas.openxmlformats.org/officeDocument/2006/relationships/image" Target="../media/image2.png" /><Relationship Id="rId1" Type="http://schemas.openxmlformats.org/officeDocument/2006/relationships/slideLayout" Target="../slideLayouts/slideLayout2.xml" /><Relationship Id="rId6" Type="http://schemas.openxmlformats.org/officeDocument/2006/relationships/image" Target="../media/image6.png" /><Relationship Id="rId5" Type="http://schemas.openxmlformats.org/officeDocument/2006/relationships/image" Target="../media/image5.svg" /><Relationship Id="rId4" Type="http://schemas.openxmlformats.org/officeDocument/2006/relationships/image" Target="../media/image4.png" /></Relationships>
</file>

<file path=ppt/slides/_rels/slide3.xml.rels><?xml version="1.0" encoding="UTF-8" standalone="yes"?>
<Relationships xmlns="http://schemas.openxmlformats.org/package/2006/relationships"><Relationship Id="rId3" Type="http://schemas.openxmlformats.org/officeDocument/2006/relationships/image" Target="../media/image9.png" /><Relationship Id="rId2" Type="http://schemas.openxmlformats.org/officeDocument/2006/relationships/image" Target="../media/image8.png" /><Relationship Id="rId1" Type="http://schemas.openxmlformats.org/officeDocument/2006/relationships/slideLayout" Target="../slideLayouts/slideLayout8.xml" /><Relationship Id="rId4" Type="http://schemas.openxmlformats.org/officeDocument/2006/relationships/image" Target="../media/image10.svg" /></Relationships>
</file>

<file path=ppt/slides/_rels/slide4.xml.rels><?xml version="1.0" encoding="UTF-8" standalone="yes"?>
<Relationships xmlns="http://schemas.openxmlformats.org/package/2006/relationships"><Relationship Id="rId3" Type="http://schemas.openxmlformats.org/officeDocument/2006/relationships/image" Target="../media/image11.png" /><Relationship Id="rId2" Type="http://schemas.openxmlformats.org/officeDocument/2006/relationships/image" Target="../media/image8.png" /><Relationship Id="rId1" Type="http://schemas.openxmlformats.org/officeDocument/2006/relationships/slideLayout" Target="../slideLayouts/slideLayout8.xml" /><Relationship Id="rId4" Type="http://schemas.openxmlformats.org/officeDocument/2006/relationships/image" Target="../media/image12.svg" /></Relationships>
</file>

<file path=ppt/slides/_rels/slide5.xml.rels><?xml version="1.0" encoding="UTF-8" standalone="yes"?>
<Relationships xmlns="http://schemas.openxmlformats.org/package/2006/relationships"><Relationship Id="rId8" Type="http://schemas.openxmlformats.org/officeDocument/2006/relationships/image" Target="../media/image18.png" /><Relationship Id="rId13" Type="http://schemas.openxmlformats.org/officeDocument/2006/relationships/image" Target="../media/image23.svg" /><Relationship Id="rId3" Type="http://schemas.openxmlformats.org/officeDocument/2006/relationships/image" Target="../media/image13.png" /><Relationship Id="rId7" Type="http://schemas.openxmlformats.org/officeDocument/2006/relationships/image" Target="../media/image17.svg" /><Relationship Id="rId12" Type="http://schemas.openxmlformats.org/officeDocument/2006/relationships/image" Target="../media/image22.png" /><Relationship Id="rId2" Type="http://schemas.openxmlformats.org/officeDocument/2006/relationships/image" Target="../media/image8.png" /><Relationship Id="rId1" Type="http://schemas.openxmlformats.org/officeDocument/2006/relationships/slideLayout" Target="../slideLayouts/slideLayout8.xml" /><Relationship Id="rId6" Type="http://schemas.openxmlformats.org/officeDocument/2006/relationships/image" Target="../media/image16.png" /><Relationship Id="rId11" Type="http://schemas.openxmlformats.org/officeDocument/2006/relationships/image" Target="../media/image21.svg" /><Relationship Id="rId5" Type="http://schemas.openxmlformats.org/officeDocument/2006/relationships/image" Target="../media/image15.png" /><Relationship Id="rId10" Type="http://schemas.openxmlformats.org/officeDocument/2006/relationships/image" Target="../media/image20.png" /><Relationship Id="rId4" Type="http://schemas.openxmlformats.org/officeDocument/2006/relationships/image" Target="../media/image14.svg" /><Relationship Id="rId9" Type="http://schemas.openxmlformats.org/officeDocument/2006/relationships/image" Target="../media/image19.svg" /></Relationships>
</file>

<file path=ppt/slides/_rels/slide6.xml.rels><?xml version="1.0" encoding="UTF-8" standalone="yes"?>
<Relationships xmlns="http://schemas.openxmlformats.org/package/2006/relationships"><Relationship Id="rId2" Type="http://schemas.openxmlformats.org/officeDocument/2006/relationships/image" Target="../media/image8.png" /><Relationship Id="rId1" Type="http://schemas.openxmlformats.org/officeDocument/2006/relationships/slideLayout" Target="../slideLayouts/slideLayout8.xml" /></Relationships>
</file>

<file path=ppt/slides/_rels/slide7.xml.rels><?xml version="1.0" encoding="UTF-8" standalone="yes"?>
<Relationships xmlns="http://schemas.openxmlformats.org/package/2006/relationships"><Relationship Id="rId3" Type="http://schemas.openxmlformats.org/officeDocument/2006/relationships/image" Target="../media/image24.png" /><Relationship Id="rId2" Type="http://schemas.openxmlformats.org/officeDocument/2006/relationships/image" Target="../media/image8.png" /><Relationship Id="rId1" Type="http://schemas.openxmlformats.org/officeDocument/2006/relationships/slideLayout" Target="../slideLayouts/slideLayout8.xml" /><Relationship Id="rId4" Type="http://schemas.openxmlformats.org/officeDocument/2006/relationships/image" Target="../media/image25.svg" /></Relationships>
</file>

<file path=ppt/slides/_rels/slide8.xml.rels><?xml version="1.0" encoding="UTF-8" standalone="yes"?>
<Relationships xmlns="http://schemas.openxmlformats.org/package/2006/relationships"><Relationship Id="rId3" Type="http://schemas.openxmlformats.org/officeDocument/2006/relationships/image" Target="../media/image26.png" /><Relationship Id="rId2" Type="http://schemas.openxmlformats.org/officeDocument/2006/relationships/image" Target="../media/image8.png" /><Relationship Id="rId1" Type="http://schemas.openxmlformats.org/officeDocument/2006/relationships/slideLayout" Target="../slideLayouts/slideLayout8.xml" /></Relationships>
</file>

<file path=ppt/slides/_rels/slide9.xml.rels><?xml version="1.0" encoding="UTF-8" standalone="yes"?>
<Relationships xmlns="http://schemas.openxmlformats.org/package/2006/relationships"><Relationship Id="rId3" Type="http://schemas.openxmlformats.org/officeDocument/2006/relationships/image" Target="../media/image27.png" /><Relationship Id="rId2" Type="http://schemas.openxmlformats.org/officeDocument/2006/relationships/image" Target="../media/image8.png" /><Relationship Id="rId1" Type="http://schemas.openxmlformats.org/officeDocument/2006/relationships/slideLayout" Target="../slideLayouts/slideLayout8.xml" /></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21">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23" name="Freeform: Shape 22">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27">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2" descr="Immagine che contiene testo, schermata, Viso umano, anime&#10;&#10;Descrizione generata automaticamente">
            <a:extLst>
              <a:ext uri="{FF2B5EF4-FFF2-40B4-BE49-F238E27FC236}">
                <a16:creationId xmlns:a16="http://schemas.microsoft.com/office/drawing/2014/main" id="{F79B2DD8-1491-9F61-2D45-DB51C5BBFF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322252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ttangolo 18">
            <a:extLst>
              <a:ext uri="{FF2B5EF4-FFF2-40B4-BE49-F238E27FC236}">
                <a16:creationId xmlns:a16="http://schemas.microsoft.com/office/drawing/2014/main" id="{922188FC-D255-E237-E9BA-ECF9EBE6BD9A}"/>
              </a:ext>
            </a:extLst>
          </p:cNvPr>
          <p:cNvSpPr/>
          <p:nvPr/>
        </p:nvSpPr>
        <p:spPr>
          <a:xfrm>
            <a:off x="0" y="4439062"/>
            <a:ext cx="5913120" cy="1882361"/>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a:extLst>
              <a:ext uri="{FF2B5EF4-FFF2-40B4-BE49-F238E27FC236}">
                <a16:creationId xmlns:a16="http://schemas.microsoft.com/office/drawing/2014/main" id="{293A8730-7037-F1DE-37E0-9148CF409444}"/>
              </a:ext>
            </a:extLst>
          </p:cNvPr>
          <p:cNvSpPr/>
          <p:nvPr/>
        </p:nvSpPr>
        <p:spPr>
          <a:xfrm>
            <a:off x="0" y="2265603"/>
            <a:ext cx="5913120" cy="1882361"/>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a:extLst>
              <a:ext uri="{FF2B5EF4-FFF2-40B4-BE49-F238E27FC236}">
                <a16:creationId xmlns:a16="http://schemas.microsoft.com/office/drawing/2014/main" id="{7C315067-F1B7-1E3E-346A-63A95F7483B2}"/>
              </a:ext>
            </a:extLst>
          </p:cNvPr>
          <p:cNvSpPr/>
          <p:nvPr/>
        </p:nvSpPr>
        <p:spPr>
          <a:xfrm>
            <a:off x="6278880" y="2248462"/>
            <a:ext cx="5913120" cy="1882361"/>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 name="Immagine 2" descr="Immagine che contiene testo, Carattere, Elementi grafici, grafica&#10;&#10;Descrizione generata automaticamente">
            <a:extLst>
              <a:ext uri="{FF2B5EF4-FFF2-40B4-BE49-F238E27FC236}">
                <a16:creationId xmlns:a16="http://schemas.microsoft.com/office/drawing/2014/main" id="{BB7FF18D-B61D-2B12-4F44-8AB3E4B967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841" y="283981"/>
            <a:ext cx="1944027" cy="666929"/>
          </a:xfrm>
          <a:prstGeom prst="rect">
            <a:avLst/>
          </a:prstGeom>
        </p:spPr>
      </p:pic>
      <p:sp>
        <p:nvSpPr>
          <p:cNvPr id="2" name="CasellaDiTesto 1">
            <a:extLst>
              <a:ext uri="{FF2B5EF4-FFF2-40B4-BE49-F238E27FC236}">
                <a16:creationId xmlns:a16="http://schemas.microsoft.com/office/drawing/2014/main" id="{15B0012A-72DC-3449-31E7-54FBC6A16385}"/>
              </a:ext>
            </a:extLst>
          </p:cNvPr>
          <p:cNvSpPr txBox="1"/>
          <p:nvPr/>
        </p:nvSpPr>
        <p:spPr>
          <a:xfrm>
            <a:off x="3367082" y="544055"/>
            <a:ext cx="6846742" cy="461665"/>
          </a:xfrm>
          <a:prstGeom prst="rect">
            <a:avLst/>
          </a:prstGeom>
          <a:noFill/>
        </p:spPr>
        <p:txBody>
          <a:bodyPr wrap="square">
            <a:spAutoFit/>
          </a:bodyPr>
          <a:lstStyle/>
          <a:p>
            <a:pPr algn="ctr"/>
            <a:r>
              <a:rPr lang="it-IT" sz="2400" b="1" dirty="0">
                <a:solidFill>
                  <a:schemeClr val="accent4">
                    <a:lumMod val="75000"/>
                  </a:schemeClr>
                </a:solidFill>
              </a:rPr>
              <a:t>IL LAVORO SPECIFICO NELLE SCUOLE:</a:t>
            </a:r>
          </a:p>
        </p:txBody>
      </p:sp>
      <p:sp>
        <p:nvSpPr>
          <p:cNvPr id="5" name="CasellaDiTesto 4">
            <a:extLst>
              <a:ext uri="{FF2B5EF4-FFF2-40B4-BE49-F238E27FC236}">
                <a16:creationId xmlns:a16="http://schemas.microsoft.com/office/drawing/2014/main" id="{B1294C4D-8446-E7DE-FE6B-162C9967B7BF}"/>
              </a:ext>
            </a:extLst>
          </p:cNvPr>
          <p:cNvSpPr txBox="1"/>
          <p:nvPr/>
        </p:nvSpPr>
        <p:spPr>
          <a:xfrm>
            <a:off x="2288042" y="2558700"/>
            <a:ext cx="2828998" cy="1261884"/>
          </a:xfrm>
          <a:prstGeom prst="rect">
            <a:avLst/>
          </a:prstGeom>
          <a:noFill/>
        </p:spPr>
        <p:txBody>
          <a:bodyPr wrap="square">
            <a:spAutoFit/>
          </a:bodyPr>
          <a:lstStyle/>
          <a:p>
            <a:r>
              <a:rPr lang="it-IT" altLang="en-US" sz="3600" b="1" dirty="0">
                <a:solidFill>
                  <a:schemeClr val="bg1"/>
                </a:solidFill>
              </a:rPr>
              <a:t>52</a:t>
            </a:r>
            <a:r>
              <a:rPr lang="it-IT" altLang="en-US" sz="2000" b="1" dirty="0">
                <a:solidFill>
                  <a:schemeClr val="bg1"/>
                </a:solidFill>
              </a:rPr>
              <a:t> </a:t>
            </a:r>
          </a:p>
          <a:p>
            <a:r>
              <a:rPr lang="it-IT" altLang="en-US" sz="2000" b="1" dirty="0">
                <a:solidFill>
                  <a:schemeClr val="bg1"/>
                </a:solidFill>
              </a:rPr>
              <a:t>Scuole di ogni ordine e grado in 13 regioni</a:t>
            </a:r>
          </a:p>
        </p:txBody>
      </p:sp>
      <p:sp>
        <p:nvSpPr>
          <p:cNvPr id="4" name="CasellaDiTesto 3">
            <a:extLst>
              <a:ext uri="{FF2B5EF4-FFF2-40B4-BE49-F238E27FC236}">
                <a16:creationId xmlns:a16="http://schemas.microsoft.com/office/drawing/2014/main" id="{667E3360-425F-A454-49F2-57A98BB29E40}"/>
              </a:ext>
            </a:extLst>
          </p:cNvPr>
          <p:cNvSpPr txBox="1"/>
          <p:nvPr/>
        </p:nvSpPr>
        <p:spPr>
          <a:xfrm>
            <a:off x="481195" y="1383915"/>
            <a:ext cx="11397045" cy="584775"/>
          </a:xfrm>
          <a:prstGeom prst="rect">
            <a:avLst/>
          </a:prstGeom>
          <a:noFill/>
        </p:spPr>
        <p:txBody>
          <a:bodyPr wrap="square">
            <a:spAutoFit/>
          </a:bodyPr>
          <a:lstStyle/>
          <a:p>
            <a:pPr algn="ctr"/>
            <a:r>
              <a:rPr lang="it-IT" sz="1600" dirty="0">
                <a:solidFill>
                  <a:srgbClr val="002060"/>
                </a:solidFill>
              </a:rPr>
              <a:t>Le scuole che hanno fruito direttamente del progetto Community Hub, attraverso percorsi di avviamento alla pratica sportiva, di avvicinamento e primo approccio, eventi e laboratori sportivi-educativi:</a:t>
            </a:r>
          </a:p>
        </p:txBody>
      </p:sp>
      <p:sp>
        <p:nvSpPr>
          <p:cNvPr id="6" name="CasellaDiTesto 5">
            <a:extLst>
              <a:ext uri="{FF2B5EF4-FFF2-40B4-BE49-F238E27FC236}">
                <a16:creationId xmlns:a16="http://schemas.microsoft.com/office/drawing/2014/main" id="{C2EC4473-5D25-AD1C-9416-A3D5F3290FEB}"/>
              </a:ext>
            </a:extLst>
          </p:cNvPr>
          <p:cNvSpPr txBox="1"/>
          <p:nvPr/>
        </p:nvSpPr>
        <p:spPr>
          <a:xfrm>
            <a:off x="8025504" y="2572026"/>
            <a:ext cx="4035197" cy="1261884"/>
          </a:xfrm>
          <a:prstGeom prst="rect">
            <a:avLst/>
          </a:prstGeom>
          <a:noFill/>
        </p:spPr>
        <p:txBody>
          <a:bodyPr wrap="square">
            <a:spAutoFit/>
          </a:bodyPr>
          <a:lstStyle/>
          <a:p>
            <a:r>
              <a:rPr lang="it-IT" altLang="en-US" sz="3600" b="1" dirty="0">
                <a:solidFill>
                  <a:schemeClr val="bg1"/>
                </a:solidFill>
              </a:rPr>
              <a:t>40</a:t>
            </a:r>
            <a:r>
              <a:rPr lang="it-IT" altLang="en-US" sz="2000" b="1" dirty="0">
                <a:solidFill>
                  <a:schemeClr val="bg1"/>
                </a:solidFill>
              </a:rPr>
              <a:t> </a:t>
            </a:r>
          </a:p>
          <a:p>
            <a:r>
              <a:rPr lang="it-IT" altLang="en-US" sz="2000" b="1" dirty="0">
                <a:solidFill>
                  <a:schemeClr val="bg1"/>
                </a:solidFill>
              </a:rPr>
              <a:t>Palestre scolastiche arricchite di attrezzature sportive</a:t>
            </a:r>
          </a:p>
        </p:txBody>
      </p:sp>
      <p:sp>
        <p:nvSpPr>
          <p:cNvPr id="8" name="CasellaDiTesto 7">
            <a:extLst>
              <a:ext uri="{FF2B5EF4-FFF2-40B4-BE49-F238E27FC236}">
                <a16:creationId xmlns:a16="http://schemas.microsoft.com/office/drawing/2014/main" id="{FCF08B4D-71FD-EB20-DB58-835113E45DAA}"/>
              </a:ext>
            </a:extLst>
          </p:cNvPr>
          <p:cNvSpPr txBox="1"/>
          <p:nvPr/>
        </p:nvSpPr>
        <p:spPr>
          <a:xfrm>
            <a:off x="2288042" y="4903187"/>
            <a:ext cx="2828998" cy="954107"/>
          </a:xfrm>
          <a:prstGeom prst="rect">
            <a:avLst/>
          </a:prstGeom>
          <a:noFill/>
        </p:spPr>
        <p:txBody>
          <a:bodyPr wrap="square">
            <a:spAutoFit/>
          </a:bodyPr>
          <a:lstStyle/>
          <a:p>
            <a:r>
              <a:rPr lang="it-IT" altLang="en-US" sz="3600" b="1" dirty="0">
                <a:solidFill>
                  <a:schemeClr val="bg1"/>
                </a:solidFill>
              </a:rPr>
              <a:t>1166</a:t>
            </a:r>
            <a:r>
              <a:rPr lang="it-IT" altLang="en-US" sz="2000" b="1" dirty="0">
                <a:solidFill>
                  <a:schemeClr val="bg1"/>
                </a:solidFill>
              </a:rPr>
              <a:t> </a:t>
            </a:r>
          </a:p>
          <a:p>
            <a:r>
              <a:rPr lang="it-IT" altLang="en-US" sz="2000" b="1" dirty="0">
                <a:solidFill>
                  <a:schemeClr val="bg1"/>
                </a:solidFill>
              </a:rPr>
              <a:t>Studenti coinvolti</a:t>
            </a:r>
          </a:p>
        </p:txBody>
      </p:sp>
      <p:pic>
        <p:nvPicPr>
          <p:cNvPr id="22" name="Elemento grafico 21">
            <a:extLst>
              <a:ext uri="{FF2B5EF4-FFF2-40B4-BE49-F238E27FC236}">
                <a16:creationId xmlns:a16="http://schemas.microsoft.com/office/drawing/2014/main" id="{8ABBF0B3-9029-C077-AF30-9A0A3CD5B6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9172" y="2626065"/>
            <a:ext cx="1610732" cy="1111632"/>
          </a:xfrm>
          <a:prstGeom prst="rect">
            <a:avLst/>
          </a:prstGeom>
        </p:spPr>
      </p:pic>
      <p:pic>
        <p:nvPicPr>
          <p:cNvPr id="24" name="Elemento grafico 23">
            <a:extLst>
              <a:ext uri="{FF2B5EF4-FFF2-40B4-BE49-F238E27FC236}">
                <a16:creationId xmlns:a16="http://schemas.microsoft.com/office/drawing/2014/main" id="{CD34F449-2F34-103F-6FBA-6E2183CA0D4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7451" y="4710484"/>
            <a:ext cx="1634420" cy="1425233"/>
          </a:xfrm>
          <a:prstGeom prst="rect">
            <a:avLst/>
          </a:prstGeom>
        </p:spPr>
      </p:pic>
      <p:pic>
        <p:nvPicPr>
          <p:cNvPr id="31" name="Immagine 30" descr="Immagine che contiene palla, muro&#10;&#10;Descrizione generata automaticamente">
            <a:extLst>
              <a:ext uri="{FF2B5EF4-FFF2-40B4-BE49-F238E27FC236}">
                <a16:creationId xmlns:a16="http://schemas.microsoft.com/office/drawing/2014/main" id="{F9302F7A-A9CB-A6C5-A7C2-4CB2B88821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96442" y="2670192"/>
            <a:ext cx="1587955" cy="1057578"/>
          </a:xfrm>
          <a:prstGeom prst="rect">
            <a:avLst/>
          </a:prstGeom>
        </p:spPr>
      </p:pic>
      <p:sp>
        <p:nvSpPr>
          <p:cNvPr id="7" name="Rettangolo 6">
            <a:extLst>
              <a:ext uri="{FF2B5EF4-FFF2-40B4-BE49-F238E27FC236}">
                <a16:creationId xmlns:a16="http://schemas.microsoft.com/office/drawing/2014/main" id="{E37E298B-BDDA-90F1-36A4-8A4A696BF17D}"/>
              </a:ext>
            </a:extLst>
          </p:cNvPr>
          <p:cNvSpPr/>
          <p:nvPr/>
        </p:nvSpPr>
        <p:spPr>
          <a:xfrm>
            <a:off x="6278880" y="4439062"/>
            <a:ext cx="5913120" cy="1882361"/>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CasellaDiTesto 11">
            <a:extLst>
              <a:ext uri="{FF2B5EF4-FFF2-40B4-BE49-F238E27FC236}">
                <a16:creationId xmlns:a16="http://schemas.microsoft.com/office/drawing/2014/main" id="{8F0C5886-47DB-E853-EA94-8B128962B5FD}"/>
              </a:ext>
            </a:extLst>
          </p:cNvPr>
          <p:cNvSpPr txBox="1"/>
          <p:nvPr/>
        </p:nvSpPr>
        <p:spPr>
          <a:xfrm>
            <a:off x="8057349" y="4896095"/>
            <a:ext cx="4035197" cy="954107"/>
          </a:xfrm>
          <a:prstGeom prst="rect">
            <a:avLst/>
          </a:prstGeom>
          <a:noFill/>
        </p:spPr>
        <p:txBody>
          <a:bodyPr wrap="square">
            <a:spAutoFit/>
          </a:bodyPr>
          <a:lstStyle/>
          <a:p>
            <a:r>
              <a:rPr lang="it-IT" altLang="en-US" sz="3600" b="1" dirty="0">
                <a:solidFill>
                  <a:schemeClr val="bg1"/>
                </a:solidFill>
              </a:rPr>
              <a:t>50</a:t>
            </a:r>
            <a:r>
              <a:rPr lang="it-IT" altLang="en-US" sz="2000" b="1" dirty="0">
                <a:solidFill>
                  <a:schemeClr val="bg1"/>
                </a:solidFill>
              </a:rPr>
              <a:t> </a:t>
            </a:r>
          </a:p>
          <a:p>
            <a:r>
              <a:rPr lang="it-IT" altLang="en-US" sz="2000" b="1" dirty="0">
                <a:solidFill>
                  <a:schemeClr val="bg1"/>
                </a:solidFill>
              </a:rPr>
              <a:t>Istruttori contrattualizzati</a:t>
            </a:r>
          </a:p>
        </p:txBody>
      </p:sp>
      <p:pic>
        <p:nvPicPr>
          <p:cNvPr id="14" name="Elemento grafico 13">
            <a:extLst>
              <a:ext uri="{FF2B5EF4-FFF2-40B4-BE49-F238E27FC236}">
                <a16:creationId xmlns:a16="http://schemas.microsoft.com/office/drawing/2014/main" id="{DFD5EEB6-0081-897E-0CD8-3D3C9238B2A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34268" y="4613666"/>
            <a:ext cx="1423627" cy="1618867"/>
          </a:xfrm>
          <a:prstGeom prst="rect">
            <a:avLst/>
          </a:prstGeom>
        </p:spPr>
      </p:pic>
    </p:spTree>
    <p:extLst>
      <p:ext uri="{BB962C8B-B14F-4D97-AF65-F5344CB8AC3E}">
        <p14:creationId xmlns:p14="http://schemas.microsoft.com/office/powerpoint/2010/main" val="2977924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2" presetClass="entr" presetSubtype="4"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par>
                                <p:cTn id="21" presetID="10"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arn(inVertical)">
                                      <p:cBhvr>
                                        <p:cTn id="28" dur="500"/>
                                        <p:tgtEl>
                                          <p:spTgt spid="19"/>
                                        </p:tgtEl>
                                      </p:cBhvr>
                                    </p:animEffect>
                                  </p:childTnLst>
                                </p:cTn>
                              </p:par>
                              <p:par>
                                <p:cTn id="29" presetID="2" presetClass="entr" presetSubtype="4"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par>
                                <p:cTn id="33" presetID="10"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par>
                                <p:cTn id="41" presetID="2" presetClass="entr" presetSubtype="4"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additive="base">
                                        <p:cTn id="43" dur="500" fill="hold"/>
                                        <p:tgtEl>
                                          <p:spTgt spid="31"/>
                                        </p:tgtEl>
                                        <p:attrNameLst>
                                          <p:attrName>ppt_x</p:attrName>
                                        </p:attrNameLst>
                                      </p:cBhvr>
                                      <p:tavLst>
                                        <p:tav tm="0">
                                          <p:val>
                                            <p:strVal val="#ppt_x"/>
                                          </p:val>
                                        </p:tav>
                                        <p:tav tm="100000">
                                          <p:val>
                                            <p:strVal val="#ppt_x"/>
                                          </p:val>
                                        </p:tav>
                                      </p:tavLst>
                                    </p:anim>
                                    <p:anim calcmode="lin" valueType="num">
                                      <p:cBhvr additive="base">
                                        <p:cTn id="44" dur="500" fill="hold"/>
                                        <p:tgtEl>
                                          <p:spTgt spid="31"/>
                                        </p:tgtEl>
                                        <p:attrNameLst>
                                          <p:attrName>ppt_y</p:attrName>
                                        </p:attrNameLst>
                                      </p:cBhvr>
                                      <p:tavLst>
                                        <p:tav tm="0">
                                          <p:val>
                                            <p:strVal val="1+#ppt_h/2"/>
                                          </p:val>
                                        </p:tav>
                                        <p:tav tm="100000">
                                          <p:val>
                                            <p:strVal val="#ppt_y"/>
                                          </p:val>
                                        </p:tav>
                                      </p:tavLst>
                                    </p:anim>
                                  </p:childTnLst>
                                </p:cTn>
                              </p:par>
                              <p:par>
                                <p:cTn id="45" presetID="10" presetClass="entr" presetSubtype="0"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barn(inVertical)">
                                      <p:cBhvr>
                                        <p:cTn id="52" dur="500"/>
                                        <p:tgtEl>
                                          <p:spTgt spid="7"/>
                                        </p:tgtEl>
                                      </p:cBhvr>
                                    </p:animEffect>
                                  </p:childTnLst>
                                </p:cTn>
                              </p:par>
                              <p:par>
                                <p:cTn id="53" presetID="2" presetClass="entr" presetSubtype="4"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ppt_x"/>
                                          </p:val>
                                        </p:tav>
                                        <p:tav tm="100000">
                                          <p:val>
                                            <p:strVal val="#ppt_x"/>
                                          </p:val>
                                        </p:tav>
                                      </p:tavLst>
                                    </p:anim>
                                    <p:anim calcmode="lin" valueType="num">
                                      <p:cBhvr additive="base">
                                        <p:cTn id="56" dur="500" fill="hold"/>
                                        <p:tgtEl>
                                          <p:spTgt spid="14"/>
                                        </p:tgtEl>
                                        <p:attrNameLst>
                                          <p:attrName>ppt_y</p:attrName>
                                        </p:attrNameLst>
                                      </p:cBhvr>
                                      <p:tavLst>
                                        <p:tav tm="0">
                                          <p:val>
                                            <p:strVal val="1+#ppt_h/2"/>
                                          </p:val>
                                        </p:tav>
                                        <p:tav tm="100000">
                                          <p:val>
                                            <p:strVal val="#ppt_y"/>
                                          </p:val>
                                        </p:tav>
                                      </p:tavLst>
                                    </p:anim>
                                  </p:childTnLst>
                                </p:cTn>
                              </p:par>
                              <p:par>
                                <p:cTn id="57" presetID="10" presetClass="entr" presetSubtype="0" fill="hold" grpId="0" nodeType="with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0" grpId="0" animBg="1"/>
      <p:bldP spid="11" grpId="0" animBg="1"/>
      <p:bldP spid="2" grpId="0"/>
      <p:bldP spid="5" grpId="0"/>
      <p:bldP spid="4" grpId="0"/>
      <p:bldP spid="6" grpId="0"/>
      <p:bldP spid="8" grpId="0"/>
      <p:bldP spid="7" grpId="0" animBg="1"/>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Carattere, Elementi grafici, grafica&#10;&#10;Descrizione generata automaticamente">
            <a:extLst>
              <a:ext uri="{FF2B5EF4-FFF2-40B4-BE49-F238E27FC236}">
                <a16:creationId xmlns:a16="http://schemas.microsoft.com/office/drawing/2014/main" id="{BB7FF18D-B61D-2B12-4F44-8AB3E4B967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841" y="283981"/>
            <a:ext cx="1944027" cy="666929"/>
          </a:xfrm>
          <a:prstGeom prst="rect">
            <a:avLst/>
          </a:prstGeom>
        </p:spPr>
      </p:pic>
      <p:sp>
        <p:nvSpPr>
          <p:cNvPr id="8" name="CasellaDiTesto 7">
            <a:extLst>
              <a:ext uri="{FF2B5EF4-FFF2-40B4-BE49-F238E27FC236}">
                <a16:creationId xmlns:a16="http://schemas.microsoft.com/office/drawing/2014/main" id="{AC3F68C3-9168-5C7E-5145-377974CC6CDA}"/>
              </a:ext>
            </a:extLst>
          </p:cNvPr>
          <p:cNvSpPr txBox="1"/>
          <p:nvPr/>
        </p:nvSpPr>
        <p:spPr>
          <a:xfrm>
            <a:off x="1842131" y="2545333"/>
            <a:ext cx="8287350" cy="1323439"/>
          </a:xfrm>
          <a:prstGeom prst="rect">
            <a:avLst/>
          </a:prstGeom>
          <a:noFill/>
        </p:spPr>
        <p:txBody>
          <a:bodyPr wrap="square">
            <a:spAutoFit/>
          </a:bodyPr>
          <a:lstStyle/>
          <a:p>
            <a:pPr algn="just"/>
            <a:r>
              <a:rPr lang="it-IT" sz="1600" b="1" dirty="0">
                <a:solidFill>
                  <a:srgbClr val="002060"/>
                </a:solidFill>
              </a:rPr>
              <a:t>Organizzazione di 60 Seminari in 15 regioni su:</a:t>
            </a:r>
          </a:p>
          <a:p>
            <a:pPr marL="285750" indent="-285750" algn="just">
              <a:buFont typeface="Arial" panose="020B0604020202020204" pitchFamily="34" charset="0"/>
              <a:buChar char="•"/>
            </a:pPr>
            <a:r>
              <a:rPr lang="it-IT" sz="1600" dirty="0">
                <a:solidFill>
                  <a:srgbClr val="002060"/>
                </a:solidFill>
              </a:rPr>
              <a:t>Modalità di gestione delle attività sportive e formative durante e dopo  Covid 19;</a:t>
            </a:r>
          </a:p>
          <a:p>
            <a:pPr marL="285750" indent="-285750" algn="just">
              <a:buFont typeface="Arial" panose="020B0604020202020204" pitchFamily="34" charset="0"/>
              <a:buChar char="•"/>
            </a:pPr>
            <a:r>
              <a:rPr lang="it-IT" sz="1600" dirty="0">
                <a:solidFill>
                  <a:srgbClr val="002060"/>
                </a:solidFill>
              </a:rPr>
              <a:t>Organizzazione manifestazioni post covid;</a:t>
            </a:r>
          </a:p>
          <a:p>
            <a:pPr marL="285750" indent="-285750" algn="just">
              <a:buFont typeface="Arial" panose="020B0604020202020204" pitchFamily="34" charset="0"/>
              <a:buChar char="•"/>
            </a:pPr>
            <a:r>
              <a:rPr lang="it-IT" sz="1600" dirty="0">
                <a:solidFill>
                  <a:srgbClr val="002060"/>
                </a:solidFill>
              </a:rPr>
              <a:t>Ginnastica Funzionale per gli anziani;</a:t>
            </a:r>
          </a:p>
          <a:p>
            <a:pPr marL="285750" indent="-285750" algn="just">
              <a:buFont typeface="Arial" panose="020B0604020202020204" pitchFamily="34" charset="0"/>
              <a:buChar char="•"/>
            </a:pPr>
            <a:r>
              <a:rPr lang="it-IT" sz="1600" dirty="0">
                <a:solidFill>
                  <a:srgbClr val="002060"/>
                </a:solidFill>
              </a:rPr>
              <a:t>Nuove regole per gli ufficiali di manifestazioni sportive</a:t>
            </a:r>
          </a:p>
        </p:txBody>
      </p:sp>
      <p:sp>
        <p:nvSpPr>
          <p:cNvPr id="10" name="CasellaDiTesto 9">
            <a:extLst>
              <a:ext uri="{FF2B5EF4-FFF2-40B4-BE49-F238E27FC236}">
                <a16:creationId xmlns:a16="http://schemas.microsoft.com/office/drawing/2014/main" id="{524A30A8-13BD-AE9A-8175-DD3AFCE8CE34}"/>
              </a:ext>
            </a:extLst>
          </p:cNvPr>
          <p:cNvSpPr txBox="1"/>
          <p:nvPr/>
        </p:nvSpPr>
        <p:spPr>
          <a:xfrm>
            <a:off x="1842131" y="5147206"/>
            <a:ext cx="7941606" cy="584775"/>
          </a:xfrm>
          <a:prstGeom prst="rect">
            <a:avLst/>
          </a:prstGeom>
          <a:noFill/>
        </p:spPr>
        <p:txBody>
          <a:bodyPr wrap="square">
            <a:spAutoFit/>
          </a:bodyPr>
          <a:lstStyle/>
          <a:p>
            <a:pPr algn="just"/>
            <a:r>
              <a:rPr lang="it-IT" sz="1600" b="1" dirty="0">
                <a:solidFill>
                  <a:srgbClr val="002060"/>
                </a:solidFill>
              </a:rPr>
              <a:t>Grandi Eventi, Feste dello Sport, Finali Nazionali organizzate sia in presenza che a distanza</a:t>
            </a:r>
          </a:p>
        </p:txBody>
      </p:sp>
      <p:sp>
        <p:nvSpPr>
          <p:cNvPr id="6" name="CasellaDiTesto 5">
            <a:extLst>
              <a:ext uri="{FF2B5EF4-FFF2-40B4-BE49-F238E27FC236}">
                <a16:creationId xmlns:a16="http://schemas.microsoft.com/office/drawing/2014/main" id="{069BDE5D-C1A2-74E8-FEE0-5050A9E4CF65}"/>
              </a:ext>
            </a:extLst>
          </p:cNvPr>
          <p:cNvSpPr txBox="1"/>
          <p:nvPr/>
        </p:nvSpPr>
        <p:spPr>
          <a:xfrm>
            <a:off x="1796955" y="1690348"/>
            <a:ext cx="8420669" cy="646331"/>
          </a:xfrm>
          <a:prstGeom prst="rect">
            <a:avLst/>
          </a:prstGeom>
          <a:noFill/>
        </p:spPr>
        <p:txBody>
          <a:bodyPr wrap="square">
            <a:spAutoFit/>
          </a:bodyPr>
          <a:lstStyle/>
          <a:p>
            <a:r>
              <a:rPr lang="it-IT" sz="3600" b="1" dirty="0">
                <a:solidFill>
                  <a:srgbClr val="0070C0"/>
                </a:solidFill>
                <a:latin typeface="Arial" panose="020B0604020202020204" pitchFamily="34" charset="0"/>
                <a:cs typeface="Arial" panose="020B0604020202020204" pitchFamily="34" charset="0"/>
              </a:rPr>
              <a:t>COMMUNITY HUB È STATO ANCHE:</a:t>
            </a:r>
          </a:p>
        </p:txBody>
      </p:sp>
      <p:sp>
        <p:nvSpPr>
          <p:cNvPr id="9" name="CasellaDiTesto 8">
            <a:extLst>
              <a:ext uri="{FF2B5EF4-FFF2-40B4-BE49-F238E27FC236}">
                <a16:creationId xmlns:a16="http://schemas.microsoft.com/office/drawing/2014/main" id="{4B4EE129-F9BF-99EB-A14E-96D3F0000D13}"/>
              </a:ext>
            </a:extLst>
          </p:cNvPr>
          <p:cNvSpPr txBox="1"/>
          <p:nvPr/>
        </p:nvSpPr>
        <p:spPr>
          <a:xfrm>
            <a:off x="1842131" y="4069214"/>
            <a:ext cx="6096000" cy="338554"/>
          </a:xfrm>
          <a:prstGeom prst="rect">
            <a:avLst/>
          </a:prstGeom>
          <a:noFill/>
        </p:spPr>
        <p:txBody>
          <a:bodyPr wrap="square">
            <a:spAutoFit/>
          </a:bodyPr>
          <a:lstStyle/>
          <a:p>
            <a:pPr algn="just"/>
            <a:r>
              <a:rPr lang="it-IT" sz="1600" b="1" dirty="0">
                <a:solidFill>
                  <a:srgbClr val="002060"/>
                </a:solidFill>
              </a:rPr>
              <a:t>Organizzazioni di 5 Corsi On line per Trainer Coach</a:t>
            </a:r>
          </a:p>
        </p:txBody>
      </p:sp>
      <p:sp>
        <p:nvSpPr>
          <p:cNvPr id="11" name="CasellaDiTesto 10">
            <a:extLst>
              <a:ext uri="{FF2B5EF4-FFF2-40B4-BE49-F238E27FC236}">
                <a16:creationId xmlns:a16="http://schemas.microsoft.com/office/drawing/2014/main" id="{454D7615-7CA4-5171-0CC3-348EBEACBC21}"/>
              </a:ext>
            </a:extLst>
          </p:cNvPr>
          <p:cNvSpPr txBox="1"/>
          <p:nvPr/>
        </p:nvSpPr>
        <p:spPr>
          <a:xfrm>
            <a:off x="1842131" y="4608210"/>
            <a:ext cx="8008791" cy="338554"/>
          </a:xfrm>
          <a:prstGeom prst="rect">
            <a:avLst/>
          </a:prstGeom>
          <a:noFill/>
        </p:spPr>
        <p:txBody>
          <a:bodyPr wrap="square">
            <a:spAutoFit/>
          </a:bodyPr>
          <a:lstStyle/>
          <a:p>
            <a:pPr algn="just"/>
            <a:r>
              <a:rPr lang="it-IT" sz="1600" b="1" dirty="0">
                <a:solidFill>
                  <a:srgbClr val="002060"/>
                </a:solidFill>
              </a:rPr>
              <a:t>Organizzazione del Corso per Facilitatori e Orientatori Sportivi</a:t>
            </a:r>
          </a:p>
        </p:txBody>
      </p:sp>
    </p:spTree>
    <p:extLst>
      <p:ext uri="{BB962C8B-B14F-4D97-AF65-F5344CB8AC3E}">
        <p14:creationId xmlns:p14="http://schemas.microsoft.com/office/powerpoint/2010/main" val="150002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6" grpId="0"/>
      <p:bldP spid="9"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l 8">
            <a:extLst>
              <a:ext uri="{FF2B5EF4-FFF2-40B4-BE49-F238E27FC236}">
                <a16:creationId xmlns:a16="http://schemas.microsoft.com/office/drawing/2014/main" id="{82E5610B-007B-2D9A-FE87-44308BC9882F}"/>
              </a:ext>
            </a:extLst>
          </p:cNvPr>
          <p:cNvSpPr/>
          <p:nvPr/>
        </p:nvSpPr>
        <p:spPr>
          <a:xfrm>
            <a:off x="5520869" y="2881955"/>
            <a:ext cx="2821455" cy="281866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endParaRPr lang="en-US" sz="3598">
              <a:solidFill>
                <a:prstClr val="white"/>
              </a:solidFill>
              <a:latin typeface="Calibri" panose="020F0502020204030204"/>
            </a:endParaRPr>
          </a:p>
        </p:txBody>
      </p:sp>
      <p:sp>
        <p:nvSpPr>
          <p:cNvPr id="6" name="Rectangle 5"/>
          <p:cNvSpPr/>
          <p:nvPr/>
        </p:nvSpPr>
        <p:spPr>
          <a:xfrm>
            <a:off x="6047449" y="-8629"/>
            <a:ext cx="6142964" cy="6865737"/>
          </a:xfrm>
          <a:custGeom>
            <a:avLst/>
            <a:gdLst>
              <a:gd name="connsiteX0" fmla="*/ 0 w 6153150"/>
              <a:gd name="connsiteY0" fmla="*/ 0 h 6858000"/>
              <a:gd name="connsiteX1" fmla="*/ 6153150 w 6153150"/>
              <a:gd name="connsiteY1" fmla="*/ 0 h 6858000"/>
              <a:gd name="connsiteX2" fmla="*/ 6153150 w 6153150"/>
              <a:gd name="connsiteY2" fmla="*/ 6858000 h 6858000"/>
              <a:gd name="connsiteX3" fmla="*/ 0 w 6153150"/>
              <a:gd name="connsiteY3" fmla="*/ 6858000 h 6858000"/>
              <a:gd name="connsiteX4" fmla="*/ 0 w 6153150"/>
              <a:gd name="connsiteY4" fmla="*/ 0 h 6858000"/>
              <a:gd name="connsiteX0" fmla="*/ 581025 w 6153150"/>
              <a:gd name="connsiteY0" fmla="*/ 0 h 6867525"/>
              <a:gd name="connsiteX1" fmla="*/ 6153150 w 6153150"/>
              <a:gd name="connsiteY1" fmla="*/ 9525 h 6867525"/>
              <a:gd name="connsiteX2" fmla="*/ 6153150 w 6153150"/>
              <a:gd name="connsiteY2" fmla="*/ 6867525 h 6867525"/>
              <a:gd name="connsiteX3" fmla="*/ 0 w 6153150"/>
              <a:gd name="connsiteY3" fmla="*/ 6867525 h 6867525"/>
              <a:gd name="connsiteX4" fmla="*/ 581025 w 6153150"/>
              <a:gd name="connsiteY4" fmla="*/ 0 h 6867525"/>
              <a:gd name="connsiteX0" fmla="*/ 628650 w 6153150"/>
              <a:gd name="connsiteY0" fmla="*/ 0 h 6867525"/>
              <a:gd name="connsiteX1" fmla="*/ 6153150 w 6153150"/>
              <a:gd name="connsiteY1" fmla="*/ 9525 h 6867525"/>
              <a:gd name="connsiteX2" fmla="*/ 6153150 w 6153150"/>
              <a:gd name="connsiteY2" fmla="*/ 6867525 h 6867525"/>
              <a:gd name="connsiteX3" fmla="*/ 0 w 6153150"/>
              <a:gd name="connsiteY3" fmla="*/ 6867525 h 6867525"/>
              <a:gd name="connsiteX4" fmla="*/ 628650 w 6153150"/>
              <a:gd name="connsiteY4" fmla="*/ 0 h 6867525"/>
              <a:gd name="connsiteX0" fmla="*/ 628650 w 6153150"/>
              <a:gd name="connsiteY0" fmla="*/ 0 h 6867525"/>
              <a:gd name="connsiteX1" fmla="*/ 6153150 w 6153150"/>
              <a:gd name="connsiteY1" fmla="*/ 9525 h 6867525"/>
              <a:gd name="connsiteX2" fmla="*/ 6153150 w 6153150"/>
              <a:gd name="connsiteY2" fmla="*/ 6867525 h 6867525"/>
              <a:gd name="connsiteX3" fmla="*/ 0 w 6153150"/>
              <a:gd name="connsiteY3" fmla="*/ 6867525 h 6867525"/>
              <a:gd name="connsiteX4" fmla="*/ 304800 w 6153150"/>
              <a:gd name="connsiteY4" fmla="*/ 3629026 h 6867525"/>
              <a:gd name="connsiteX5" fmla="*/ 628650 w 6153150"/>
              <a:gd name="connsiteY5" fmla="*/ 0 h 6867525"/>
              <a:gd name="connsiteX0" fmla="*/ 628650 w 6153150"/>
              <a:gd name="connsiteY0" fmla="*/ 0 h 6867525"/>
              <a:gd name="connsiteX1" fmla="*/ 6153150 w 6153150"/>
              <a:gd name="connsiteY1" fmla="*/ 9525 h 6867525"/>
              <a:gd name="connsiteX2" fmla="*/ 6153150 w 6153150"/>
              <a:gd name="connsiteY2" fmla="*/ 6867525 h 6867525"/>
              <a:gd name="connsiteX3" fmla="*/ 0 w 6153150"/>
              <a:gd name="connsiteY3" fmla="*/ 6867525 h 6867525"/>
              <a:gd name="connsiteX4" fmla="*/ 1038225 w 6153150"/>
              <a:gd name="connsiteY4" fmla="*/ 2524126 h 6867525"/>
              <a:gd name="connsiteX5" fmla="*/ 628650 w 6153150"/>
              <a:gd name="connsiteY5" fmla="*/ 0 h 6867525"/>
              <a:gd name="connsiteX0" fmla="*/ 628650 w 6153150"/>
              <a:gd name="connsiteY0" fmla="*/ 0 h 6867525"/>
              <a:gd name="connsiteX1" fmla="*/ 6153150 w 6153150"/>
              <a:gd name="connsiteY1" fmla="*/ 9525 h 6867525"/>
              <a:gd name="connsiteX2" fmla="*/ 6153150 w 6153150"/>
              <a:gd name="connsiteY2" fmla="*/ 6867525 h 6867525"/>
              <a:gd name="connsiteX3" fmla="*/ 0 w 6153150"/>
              <a:gd name="connsiteY3" fmla="*/ 6867525 h 6867525"/>
              <a:gd name="connsiteX4" fmla="*/ 1038225 w 6153150"/>
              <a:gd name="connsiteY4" fmla="*/ 2524126 h 6867525"/>
              <a:gd name="connsiteX5" fmla="*/ 628650 w 6153150"/>
              <a:gd name="connsiteY5" fmla="*/ 0 h 6867525"/>
              <a:gd name="connsiteX0" fmla="*/ 628650 w 6153150"/>
              <a:gd name="connsiteY0" fmla="*/ 0 h 6867525"/>
              <a:gd name="connsiteX1" fmla="*/ 6153150 w 6153150"/>
              <a:gd name="connsiteY1" fmla="*/ 9525 h 6867525"/>
              <a:gd name="connsiteX2" fmla="*/ 6153150 w 6153150"/>
              <a:gd name="connsiteY2" fmla="*/ 6867525 h 6867525"/>
              <a:gd name="connsiteX3" fmla="*/ 0 w 6153150"/>
              <a:gd name="connsiteY3" fmla="*/ 6867525 h 6867525"/>
              <a:gd name="connsiteX4" fmla="*/ 1038225 w 6153150"/>
              <a:gd name="connsiteY4" fmla="*/ 2524126 h 6867525"/>
              <a:gd name="connsiteX5" fmla="*/ 628650 w 6153150"/>
              <a:gd name="connsiteY5" fmla="*/ 0 h 6867525"/>
              <a:gd name="connsiteX0" fmla="*/ 620064 w 6144564"/>
              <a:gd name="connsiteY0" fmla="*/ 0 h 6867525"/>
              <a:gd name="connsiteX1" fmla="*/ 6144564 w 6144564"/>
              <a:gd name="connsiteY1" fmla="*/ 9525 h 6867525"/>
              <a:gd name="connsiteX2" fmla="*/ 6144564 w 6144564"/>
              <a:gd name="connsiteY2" fmla="*/ 6867525 h 6867525"/>
              <a:gd name="connsiteX3" fmla="*/ 2658414 w 6144564"/>
              <a:gd name="connsiteY3" fmla="*/ 6867525 h 6867525"/>
              <a:gd name="connsiteX4" fmla="*/ 1029639 w 6144564"/>
              <a:gd name="connsiteY4" fmla="*/ 2524126 h 6867525"/>
              <a:gd name="connsiteX5" fmla="*/ 620064 w 6144564"/>
              <a:gd name="connsiteY5" fmla="*/ 0 h 6867525"/>
              <a:gd name="connsiteX0" fmla="*/ 620064 w 6144564"/>
              <a:gd name="connsiteY0" fmla="*/ 0 h 6867525"/>
              <a:gd name="connsiteX1" fmla="*/ 6144564 w 6144564"/>
              <a:gd name="connsiteY1" fmla="*/ 9525 h 6867525"/>
              <a:gd name="connsiteX2" fmla="*/ 6144564 w 6144564"/>
              <a:gd name="connsiteY2" fmla="*/ 6867525 h 6867525"/>
              <a:gd name="connsiteX3" fmla="*/ 2658414 w 6144564"/>
              <a:gd name="connsiteY3" fmla="*/ 6867525 h 6867525"/>
              <a:gd name="connsiteX4" fmla="*/ 1953564 w 6144564"/>
              <a:gd name="connsiteY4" fmla="*/ 4981576 h 6867525"/>
              <a:gd name="connsiteX5" fmla="*/ 1029639 w 6144564"/>
              <a:gd name="connsiteY5" fmla="*/ 2524126 h 6867525"/>
              <a:gd name="connsiteX6" fmla="*/ 620064 w 6144564"/>
              <a:gd name="connsiteY6" fmla="*/ 0 h 6867525"/>
              <a:gd name="connsiteX0" fmla="*/ 620064 w 6144564"/>
              <a:gd name="connsiteY0" fmla="*/ 0 h 6867525"/>
              <a:gd name="connsiteX1" fmla="*/ 6144564 w 6144564"/>
              <a:gd name="connsiteY1" fmla="*/ 9525 h 6867525"/>
              <a:gd name="connsiteX2" fmla="*/ 6144564 w 6144564"/>
              <a:gd name="connsiteY2" fmla="*/ 6867525 h 6867525"/>
              <a:gd name="connsiteX3" fmla="*/ 2658414 w 6144564"/>
              <a:gd name="connsiteY3" fmla="*/ 6867525 h 6867525"/>
              <a:gd name="connsiteX4" fmla="*/ 4896789 w 6144564"/>
              <a:gd name="connsiteY4" fmla="*/ 4610101 h 6867525"/>
              <a:gd name="connsiteX5" fmla="*/ 1029639 w 6144564"/>
              <a:gd name="connsiteY5" fmla="*/ 2524126 h 6867525"/>
              <a:gd name="connsiteX6" fmla="*/ 620064 w 6144564"/>
              <a:gd name="connsiteY6" fmla="*/ 0 h 6867525"/>
              <a:gd name="connsiteX0" fmla="*/ 620064 w 6144564"/>
              <a:gd name="connsiteY0" fmla="*/ 0 h 6867525"/>
              <a:gd name="connsiteX1" fmla="*/ 6144564 w 6144564"/>
              <a:gd name="connsiteY1" fmla="*/ 9525 h 6867525"/>
              <a:gd name="connsiteX2" fmla="*/ 6144564 w 6144564"/>
              <a:gd name="connsiteY2" fmla="*/ 6867525 h 6867525"/>
              <a:gd name="connsiteX3" fmla="*/ 2658414 w 6144564"/>
              <a:gd name="connsiteY3" fmla="*/ 6867525 h 6867525"/>
              <a:gd name="connsiteX4" fmla="*/ 4896789 w 6144564"/>
              <a:gd name="connsiteY4" fmla="*/ 4610101 h 6867525"/>
              <a:gd name="connsiteX5" fmla="*/ 1029639 w 6144564"/>
              <a:gd name="connsiteY5" fmla="*/ 2524126 h 6867525"/>
              <a:gd name="connsiteX6" fmla="*/ 620064 w 6144564"/>
              <a:gd name="connsiteY6" fmla="*/ 0 h 6867525"/>
              <a:gd name="connsiteX0" fmla="*/ 620064 w 6144564"/>
              <a:gd name="connsiteY0" fmla="*/ 0 h 6867525"/>
              <a:gd name="connsiteX1" fmla="*/ 6144564 w 6144564"/>
              <a:gd name="connsiteY1" fmla="*/ 9525 h 6867525"/>
              <a:gd name="connsiteX2" fmla="*/ 6144564 w 6144564"/>
              <a:gd name="connsiteY2" fmla="*/ 6867525 h 6867525"/>
              <a:gd name="connsiteX3" fmla="*/ 2658414 w 6144564"/>
              <a:gd name="connsiteY3" fmla="*/ 6867525 h 6867525"/>
              <a:gd name="connsiteX4" fmla="*/ 4896789 w 6144564"/>
              <a:gd name="connsiteY4" fmla="*/ 4610101 h 6867525"/>
              <a:gd name="connsiteX5" fmla="*/ 1029639 w 6144564"/>
              <a:gd name="connsiteY5" fmla="*/ 2524126 h 6867525"/>
              <a:gd name="connsiteX6" fmla="*/ 620064 w 6144564"/>
              <a:gd name="connsiteY6" fmla="*/ 0 h 686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44564" h="6867525">
                <a:moveTo>
                  <a:pt x="620064" y="0"/>
                </a:moveTo>
                <a:lnTo>
                  <a:pt x="6144564" y="9525"/>
                </a:lnTo>
                <a:lnTo>
                  <a:pt x="6144564" y="6867525"/>
                </a:lnTo>
                <a:lnTo>
                  <a:pt x="2658414" y="6867525"/>
                </a:lnTo>
                <a:cubicBezTo>
                  <a:pt x="4499914" y="5934075"/>
                  <a:pt x="5607989" y="5162551"/>
                  <a:pt x="4896789" y="4610101"/>
                </a:cubicBezTo>
                <a:lnTo>
                  <a:pt x="1029639" y="2524126"/>
                </a:lnTo>
                <a:cubicBezTo>
                  <a:pt x="-754711" y="1616076"/>
                  <a:pt x="242239" y="412750"/>
                  <a:pt x="620064" y="0"/>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endParaRPr lang="en-US" sz="3598">
              <a:solidFill>
                <a:prstClr val="white"/>
              </a:solidFill>
              <a:latin typeface="Calibri" panose="020F0502020204030204"/>
            </a:endParaRPr>
          </a:p>
        </p:txBody>
      </p:sp>
      <p:sp>
        <p:nvSpPr>
          <p:cNvPr id="7" name="Oval 6"/>
          <p:cNvSpPr/>
          <p:nvPr/>
        </p:nvSpPr>
        <p:spPr>
          <a:xfrm>
            <a:off x="10552542" y="581769"/>
            <a:ext cx="923685" cy="92368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endParaRPr lang="en-US" sz="3598">
              <a:solidFill>
                <a:prstClr val="white"/>
              </a:solidFill>
              <a:latin typeface="Calibri" panose="020F0502020204030204"/>
            </a:endParaRPr>
          </a:p>
        </p:txBody>
      </p:sp>
      <p:sp>
        <p:nvSpPr>
          <p:cNvPr id="10" name="Oval 9"/>
          <p:cNvSpPr/>
          <p:nvPr/>
        </p:nvSpPr>
        <p:spPr>
          <a:xfrm>
            <a:off x="8374151" y="2780828"/>
            <a:ext cx="3273939" cy="327393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endParaRPr lang="en-US" sz="3598">
              <a:solidFill>
                <a:prstClr val="white"/>
              </a:solidFill>
              <a:latin typeface="Calibri" panose="020F0502020204030204"/>
            </a:endParaRPr>
          </a:p>
        </p:txBody>
      </p:sp>
      <p:sp>
        <p:nvSpPr>
          <p:cNvPr id="8" name="Oval 7"/>
          <p:cNvSpPr/>
          <p:nvPr/>
        </p:nvSpPr>
        <p:spPr>
          <a:xfrm>
            <a:off x="7053240" y="895556"/>
            <a:ext cx="3134270" cy="31342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endParaRPr lang="en-US" sz="3598">
              <a:solidFill>
                <a:prstClr val="white"/>
              </a:solidFill>
              <a:latin typeface="Calibri" panose="020F0502020204030204"/>
            </a:endParaRPr>
          </a:p>
        </p:txBody>
      </p:sp>
      <p:sp>
        <p:nvSpPr>
          <p:cNvPr id="9" name="Oval 8"/>
          <p:cNvSpPr/>
          <p:nvPr/>
        </p:nvSpPr>
        <p:spPr>
          <a:xfrm>
            <a:off x="7211042" y="1053358"/>
            <a:ext cx="2821455" cy="281866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endParaRPr lang="en-US" sz="3598">
              <a:solidFill>
                <a:prstClr val="white"/>
              </a:solidFill>
              <a:latin typeface="Calibri" panose="020F0502020204030204"/>
            </a:endParaRPr>
          </a:p>
        </p:txBody>
      </p:sp>
      <p:sp>
        <p:nvSpPr>
          <p:cNvPr id="15" name="TextBox 14"/>
          <p:cNvSpPr txBox="1"/>
          <p:nvPr/>
        </p:nvSpPr>
        <p:spPr>
          <a:xfrm>
            <a:off x="398078" y="2528130"/>
            <a:ext cx="5005239" cy="2687787"/>
          </a:xfrm>
          <a:prstGeom prst="rect">
            <a:avLst/>
          </a:prstGeom>
          <a:noFill/>
        </p:spPr>
        <p:txBody>
          <a:bodyPr wrap="square" rtlCol="0">
            <a:spAutoFit/>
          </a:bodyPr>
          <a:lstStyle/>
          <a:p>
            <a:pPr>
              <a:lnSpc>
                <a:spcPct val="107000"/>
              </a:lnSpc>
              <a:spcAft>
                <a:spcPts val="800"/>
              </a:spcAft>
            </a:pPr>
            <a:r>
              <a:rPr lang="it-IT" dirty="0">
                <a:solidFill>
                  <a:srgbClr val="002060"/>
                </a:solidFill>
                <a:latin typeface="Poppins" panose="00000500000000000000" pitchFamily="50" charset="0"/>
                <a:ea typeface="Calibri" panose="020F0502020204030204" pitchFamily="34" charset="0"/>
                <a:cs typeface="Poppins" panose="00000500000000000000" pitchFamily="50" charset="0"/>
              </a:rPr>
              <a:t>Attraverso </a:t>
            </a:r>
            <a:r>
              <a:rPr lang="it-IT" b="1" dirty="0">
                <a:solidFill>
                  <a:srgbClr val="002060"/>
                </a:solidFill>
                <a:latin typeface="Poppins" panose="00000500000000000000" pitchFamily="50" charset="0"/>
                <a:ea typeface="Calibri" panose="020F0502020204030204" pitchFamily="34" charset="0"/>
                <a:cs typeface="Poppins" panose="00000500000000000000" pitchFamily="50" charset="0"/>
              </a:rPr>
              <a:t>18 mesi </a:t>
            </a:r>
            <a:r>
              <a:rPr lang="it-IT" dirty="0">
                <a:solidFill>
                  <a:srgbClr val="002060"/>
                </a:solidFill>
                <a:latin typeface="Poppins" panose="00000500000000000000" pitchFamily="50" charset="0"/>
                <a:ea typeface="Calibri" panose="020F0502020204030204" pitchFamily="34" charset="0"/>
                <a:cs typeface="Poppins" panose="00000500000000000000" pitchFamily="50" charset="0"/>
              </a:rPr>
              <a:t>di intense attività su TUTTO il territorio nazionale siamo riusciti ad offrire una proposta multidisciplinare integrata ed inclusiva attraverso la proposta dei </a:t>
            </a:r>
            <a:r>
              <a:rPr lang="it-IT" b="1" dirty="0">
                <a:solidFill>
                  <a:srgbClr val="002060"/>
                </a:solidFill>
                <a:latin typeface="Poppins" panose="00000500000000000000" pitchFamily="50" charset="0"/>
                <a:ea typeface="Calibri" panose="020F0502020204030204" pitchFamily="34" charset="0"/>
                <a:cs typeface="Poppins" panose="00000500000000000000" pitchFamily="50" charset="0"/>
              </a:rPr>
              <a:t>CORSI DI AVVIAMENTO ALLE DISCIPLINE SPORTIVE:</a:t>
            </a:r>
          </a:p>
          <a:p>
            <a:pPr>
              <a:lnSpc>
                <a:spcPct val="107000"/>
              </a:lnSpc>
              <a:spcAft>
                <a:spcPts val="800"/>
              </a:spcAft>
            </a:pPr>
            <a:endParaRPr lang="it-IT"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defTabSz="914172">
              <a:lnSpc>
                <a:spcPct val="120000"/>
              </a:lnSpc>
              <a:spcBef>
                <a:spcPts val="600"/>
              </a:spcBef>
            </a:pPr>
            <a:endParaRPr lang="en-US" sz="1200" dirty="0">
              <a:solidFill>
                <a:srgbClr val="002060"/>
              </a:solidFill>
              <a:latin typeface="Roboto Light" panose="02000000000000000000" pitchFamily="2" charset="0"/>
              <a:ea typeface="Roboto Light" panose="02000000000000000000" pitchFamily="2" charset="0"/>
            </a:endParaRPr>
          </a:p>
        </p:txBody>
      </p:sp>
      <p:sp>
        <p:nvSpPr>
          <p:cNvPr id="20" name="TextBox 19"/>
          <p:cNvSpPr txBox="1"/>
          <p:nvPr/>
        </p:nvSpPr>
        <p:spPr>
          <a:xfrm>
            <a:off x="7508306" y="1725468"/>
            <a:ext cx="2210360" cy="1292662"/>
          </a:xfrm>
          <a:prstGeom prst="rect">
            <a:avLst/>
          </a:prstGeom>
          <a:noFill/>
        </p:spPr>
        <p:txBody>
          <a:bodyPr wrap="square" rtlCol="0">
            <a:spAutoFit/>
          </a:bodyPr>
          <a:lstStyle/>
          <a:p>
            <a:pPr algn="ctr" defTabSz="914172"/>
            <a:r>
              <a:rPr lang="en-US" sz="6000" dirty="0">
                <a:solidFill>
                  <a:schemeClr val="bg1"/>
                </a:solidFill>
                <a:latin typeface="Montserrat Black" panose="00000A00000000000000" pitchFamily="2" charset="0"/>
              </a:rPr>
              <a:t>530</a:t>
            </a:r>
          </a:p>
          <a:p>
            <a:pPr algn="ctr" defTabSz="914172"/>
            <a:r>
              <a:rPr lang="it-IT"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Percorsi attivati </a:t>
            </a:r>
            <a:endParaRPr lang="en-US" sz="7400" b="1" dirty="0">
              <a:solidFill>
                <a:schemeClr val="bg1"/>
              </a:solidFill>
              <a:latin typeface="Montserrat Black" panose="00000A00000000000000" pitchFamily="2" charset="0"/>
            </a:endParaRPr>
          </a:p>
        </p:txBody>
      </p:sp>
      <p:sp>
        <p:nvSpPr>
          <p:cNvPr id="25" name="Oval 8">
            <a:extLst>
              <a:ext uri="{FF2B5EF4-FFF2-40B4-BE49-F238E27FC236}">
                <a16:creationId xmlns:a16="http://schemas.microsoft.com/office/drawing/2014/main" id="{0092D37E-285D-1D92-A847-2264872FC082}"/>
              </a:ext>
            </a:extLst>
          </p:cNvPr>
          <p:cNvSpPr/>
          <p:nvPr/>
        </p:nvSpPr>
        <p:spPr>
          <a:xfrm>
            <a:off x="8680647" y="2979436"/>
            <a:ext cx="2821455" cy="281866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72"/>
            <a:endParaRPr lang="en-US" sz="3598">
              <a:solidFill>
                <a:prstClr val="white"/>
              </a:solidFill>
              <a:latin typeface="Calibri" panose="020F0502020204030204"/>
            </a:endParaRPr>
          </a:p>
        </p:txBody>
      </p:sp>
      <p:sp>
        <p:nvSpPr>
          <p:cNvPr id="28" name="TextBox 19">
            <a:extLst>
              <a:ext uri="{FF2B5EF4-FFF2-40B4-BE49-F238E27FC236}">
                <a16:creationId xmlns:a16="http://schemas.microsoft.com/office/drawing/2014/main" id="{E8209C32-233B-7AFE-C841-801F7C2384A0}"/>
              </a:ext>
            </a:extLst>
          </p:cNvPr>
          <p:cNvSpPr txBox="1"/>
          <p:nvPr/>
        </p:nvSpPr>
        <p:spPr>
          <a:xfrm>
            <a:off x="5792042" y="3825670"/>
            <a:ext cx="2311421" cy="1200329"/>
          </a:xfrm>
          <a:prstGeom prst="rect">
            <a:avLst/>
          </a:prstGeom>
          <a:noFill/>
        </p:spPr>
        <p:txBody>
          <a:bodyPr wrap="square" rtlCol="0">
            <a:spAutoFit/>
          </a:bodyPr>
          <a:lstStyle/>
          <a:p>
            <a:pPr algn="ctr" defTabSz="914172"/>
            <a:r>
              <a:rPr lang="en-US" sz="5400" dirty="0">
                <a:solidFill>
                  <a:schemeClr val="bg1"/>
                </a:solidFill>
                <a:latin typeface="Montserrat Black" panose="00000A00000000000000" pitchFamily="2" charset="0"/>
              </a:rPr>
              <a:t>19200</a:t>
            </a:r>
          </a:p>
          <a:p>
            <a:pPr algn="ctr" defTabSz="914172"/>
            <a:r>
              <a:rPr lang="it-IT" b="1" dirty="0">
                <a:solidFill>
                  <a:schemeClr val="bg1"/>
                </a:solidFill>
                <a:latin typeface="Calibri" panose="020F0502020204030204" pitchFamily="34" charset="0"/>
                <a:cs typeface="Times New Roman" panose="02020603050405020304" pitchFamily="18" charset="0"/>
              </a:rPr>
              <a:t>Nuovi tesserati</a:t>
            </a:r>
            <a:endParaRPr lang="en-US" sz="7400" b="1" dirty="0">
              <a:solidFill>
                <a:schemeClr val="bg1"/>
              </a:solidFill>
              <a:latin typeface="Montserrat Black" panose="00000A00000000000000" pitchFamily="2" charset="0"/>
            </a:endParaRPr>
          </a:p>
        </p:txBody>
      </p:sp>
      <p:sp>
        <p:nvSpPr>
          <p:cNvPr id="29" name="TextBox 19">
            <a:extLst>
              <a:ext uri="{FF2B5EF4-FFF2-40B4-BE49-F238E27FC236}">
                <a16:creationId xmlns:a16="http://schemas.microsoft.com/office/drawing/2014/main" id="{65B74B3A-FC43-725D-957E-CB9D45B547F4}"/>
              </a:ext>
            </a:extLst>
          </p:cNvPr>
          <p:cNvSpPr txBox="1"/>
          <p:nvPr/>
        </p:nvSpPr>
        <p:spPr>
          <a:xfrm>
            <a:off x="8705148" y="3727055"/>
            <a:ext cx="2829165" cy="1200329"/>
          </a:xfrm>
          <a:prstGeom prst="rect">
            <a:avLst/>
          </a:prstGeom>
          <a:noFill/>
        </p:spPr>
        <p:txBody>
          <a:bodyPr wrap="square" rtlCol="0">
            <a:spAutoFit/>
          </a:bodyPr>
          <a:lstStyle/>
          <a:p>
            <a:pPr algn="ctr" defTabSz="914172"/>
            <a:r>
              <a:rPr lang="en-US" sz="5400" dirty="0">
                <a:solidFill>
                  <a:schemeClr val="bg1"/>
                </a:solidFill>
                <a:latin typeface="Montserrat Black" panose="00000A00000000000000" pitchFamily="2" charset="0"/>
              </a:rPr>
              <a:t>320</a:t>
            </a:r>
          </a:p>
          <a:p>
            <a:pPr algn="ctr" defTabSz="914172"/>
            <a:r>
              <a:rPr lang="it-IT" b="1" dirty="0">
                <a:solidFill>
                  <a:schemeClr val="bg1"/>
                </a:solidFill>
                <a:latin typeface="Calibri" panose="020F0502020204030204" pitchFamily="34" charset="0"/>
                <a:cs typeface="Times New Roman" panose="02020603050405020304" pitchFamily="18" charset="0"/>
              </a:rPr>
              <a:t>Istruttori sportivi coinvolti</a:t>
            </a:r>
            <a:endParaRPr lang="en-US" sz="7400" b="1" dirty="0">
              <a:solidFill>
                <a:schemeClr val="bg1"/>
              </a:solidFill>
              <a:latin typeface="Montserrat Black" panose="00000A00000000000000" pitchFamily="2" charset="0"/>
            </a:endParaRPr>
          </a:p>
        </p:txBody>
      </p:sp>
      <p:pic>
        <p:nvPicPr>
          <p:cNvPr id="2" name="Immagine 1" descr="Immagine che contiene testo, Carattere, Elementi grafici, grafica&#10;&#10;Descrizione generata automaticamente">
            <a:extLst>
              <a:ext uri="{FF2B5EF4-FFF2-40B4-BE49-F238E27FC236}">
                <a16:creationId xmlns:a16="http://schemas.microsoft.com/office/drawing/2014/main" id="{3B053C74-BA6A-00C3-359A-77865110C8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883" y="303503"/>
            <a:ext cx="1944027" cy="666929"/>
          </a:xfrm>
          <a:prstGeom prst="rect">
            <a:avLst/>
          </a:prstGeom>
        </p:spPr>
      </p:pic>
    </p:spTree>
    <p:extLst>
      <p:ext uri="{BB962C8B-B14F-4D97-AF65-F5344CB8AC3E}">
        <p14:creationId xmlns:p14="http://schemas.microsoft.com/office/powerpoint/2010/main" val="325741281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2500"/>
                            </p:stCondLst>
                            <p:childTnLst>
                              <p:par>
                                <p:cTn id="29" presetID="10" presetClass="entr" presetSubtype="0" fill="hold" grpId="0"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childTnLst>
                          </p:cTn>
                        </p:par>
                        <p:par>
                          <p:cTn id="32" fill="hold">
                            <p:stCondLst>
                              <p:cond delay="3000"/>
                            </p:stCondLst>
                            <p:childTnLst>
                              <p:par>
                                <p:cTn id="33" presetID="2" presetClass="entr" presetSubtype="4"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500" fill="hold"/>
                                        <p:tgtEl>
                                          <p:spTgt spid="20"/>
                                        </p:tgtEl>
                                        <p:attrNameLst>
                                          <p:attrName>ppt_x</p:attrName>
                                        </p:attrNameLst>
                                      </p:cBhvr>
                                      <p:tavLst>
                                        <p:tav tm="0">
                                          <p:val>
                                            <p:strVal val="#ppt_x"/>
                                          </p:val>
                                        </p:tav>
                                        <p:tav tm="100000">
                                          <p:val>
                                            <p:strVal val="#ppt_x"/>
                                          </p:val>
                                        </p:tav>
                                      </p:tavLst>
                                    </p:anim>
                                    <p:anim calcmode="lin" valueType="num">
                                      <p:cBhvr additive="base">
                                        <p:cTn id="4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additive="base">
                                        <p:cTn id="47" dur="500" fill="hold"/>
                                        <p:tgtEl>
                                          <p:spTgt spid="28"/>
                                        </p:tgtEl>
                                        <p:attrNameLst>
                                          <p:attrName>ppt_x</p:attrName>
                                        </p:attrNameLst>
                                      </p:cBhvr>
                                      <p:tavLst>
                                        <p:tav tm="0">
                                          <p:val>
                                            <p:strVal val="#ppt_x"/>
                                          </p:val>
                                        </p:tav>
                                        <p:tav tm="100000">
                                          <p:val>
                                            <p:strVal val="#ppt_x"/>
                                          </p:val>
                                        </p:tav>
                                      </p:tavLst>
                                    </p:anim>
                                    <p:anim calcmode="lin" valueType="num">
                                      <p:cBhvr additive="base">
                                        <p:cTn id="4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anim calcmode="lin" valueType="num">
                                      <p:cBhvr additive="base">
                                        <p:cTn id="53" dur="500" fill="hold"/>
                                        <p:tgtEl>
                                          <p:spTgt spid="29"/>
                                        </p:tgtEl>
                                        <p:attrNameLst>
                                          <p:attrName>ppt_x</p:attrName>
                                        </p:attrNameLst>
                                      </p:cBhvr>
                                      <p:tavLst>
                                        <p:tav tm="0">
                                          <p:val>
                                            <p:strVal val="#ppt_x"/>
                                          </p:val>
                                        </p:tav>
                                        <p:tav tm="100000">
                                          <p:val>
                                            <p:strVal val="#ppt_x"/>
                                          </p:val>
                                        </p:tav>
                                      </p:tavLst>
                                    </p:anim>
                                    <p:anim calcmode="lin" valueType="num">
                                      <p:cBhvr additive="base">
                                        <p:cTn id="5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6" grpId="0" animBg="1"/>
      <p:bldP spid="7" grpId="0" animBg="1"/>
      <p:bldP spid="10" grpId="0" animBg="1"/>
      <p:bldP spid="8" grpId="0" animBg="1"/>
      <p:bldP spid="9" grpId="0" animBg="1"/>
      <p:bldP spid="15" grpId="0"/>
      <p:bldP spid="20" grpId="0"/>
      <p:bldP spid="25" grpId="0" animBg="1"/>
      <p:bldP spid="28" grpId="0"/>
      <p:bldP spid="2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 Placeholder 36">
            <a:extLst>
              <a:ext uri="{FF2B5EF4-FFF2-40B4-BE49-F238E27FC236}">
                <a16:creationId xmlns:a16="http://schemas.microsoft.com/office/drawing/2014/main" id="{2F981A16-82B1-4D07-B3FF-077C6A4853A0}"/>
              </a:ext>
            </a:extLst>
          </p:cNvPr>
          <p:cNvSpPr txBox="1">
            <a:spLocks/>
          </p:cNvSpPr>
          <p:nvPr/>
        </p:nvSpPr>
        <p:spPr>
          <a:xfrm>
            <a:off x="1967152" y="2577125"/>
            <a:ext cx="8012096" cy="34885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0" lang="en-US" sz="20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it-IT" dirty="0">
                <a:solidFill>
                  <a:srgbClr val="002060"/>
                </a:solidFill>
              </a:rPr>
              <a:t>Le discipline sportive proposte sono state:</a:t>
            </a:r>
          </a:p>
        </p:txBody>
      </p:sp>
      <p:pic>
        <p:nvPicPr>
          <p:cNvPr id="3" name="Elemento grafico 2">
            <a:extLst>
              <a:ext uri="{FF2B5EF4-FFF2-40B4-BE49-F238E27FC236}">
                <a16:creationId xmlns:a16="http://schemas.microsoft.com/office/drawing/2014/main" id="{961898DB-F82B-4640-DB51-3F0116510D9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9288" y="1548809"/>
            <a:ext cx="1607308" cy="1816957"/>
          </a:xfrm>
          <a:prstGeom prst="rect">
            <a:avLst/>
          </a:prstGeom>
        </p:spPr>
      </p:pic>
      <p:pic>
        <p:nvPicPr>
          <p:cNvPr id="6" name="Elemento grafico 5">
            <a:extLst>
              <a:ext uri="{FF2B5EF4-FFF2-40B4-BE49-F238E27FC236}">
                <a16:creationId xmlns:a16="http://schemas.microsoft.com/office/drawing/2014/main" id="{0E374152-5DD5-7307-ECE9-6982D2C17EA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31619" y="4701955"/>
            <a:ext cx="2083416" cy="1808248"/>
          </a:xfrm>
          <a:prstGeom prst="rect">
            <a:avLst/>
          </a:prstGeom>
        </p:spPr>
      </p:pic>
      <p:pic>
        <p:nvPicPr>
          <p:cNvPr id="9" name="Elemento grafico 8">
            <a:extLst>
              <a:ext uri="{FF2B5EF4-FFF2-40B4-BE49-F238E27FC236}">
                <a16:creationId xmlns:a16="http://schemas.microsoft.com/office/drawing/2014/main" id="{C386F72C-D654-2F6F-6615-E106658C626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639093" y="3169834"/>
            <a:ext cx="2008922" cy="1451993"/>
          </a:xfrm>
          <a:prstGeom prst="rect">
            <a:avLst/>
          </a:prstGeom>
        </p:spPr>
      </p:pic>
      <p:sp>
        <p:nvSpPr>
          <p:cNvPr id="207" name="TextBox 14">
            <a:extLst>
              <a:ext uri="{FF2B5EF4-FFF2-40B4-BE49-F238E27FC236}">
                <a16:creationId xmlns:a16="http://schemas.microsoft.com/office/drawing/2014/main" id="{F6708909-ABE9-1AC1-5CC7-75B2D991DEF4}"/>
              </a:ext>
            </a:extLst>
          </p:cNvPr>
          <p:cNvSpPr txBox="1"/>
          <p:nvPr/>
        </p:nvSpPr>
        <p:spPr>
          <a:xfrm>
            <a:off x="2580925" y="2992980"/>
            <a:ext cx="6857338" cy="1705916"/>
          </a:xfrm>
          <a:prstGeom prst="rect">
            <a:avLst/>
          </a:prstGeom>
          <a:noFill/>
        </p:spPr>
        <p:txBody>
          <a:bodyPr wrap="square" rtlCol="0">
            <a:spAutoFit/>
          </a:bodyPr>
          <a:lstStyle/>
          <a:p>
            <a:pPr algn="ctr">
              <a:lnSpc>
                <a:spcPct val="107000"/>
              </a:lnSpc>
              <a:spcAft>
                <a:spcPts val="800"/>
              </a:spcAft>
            </a:pPr>
            <a:r>
              <a:rPr lang="it-IT" sz="1400" dirty="0">
                <a:solidFill>
                  <a:srgbClr val="002060"/>
                </a:solidFill>
                <a:effectLst/>
                <a:latin typeface="Poppins" panose="00000500000000000000" pitchFamily="50" charset="0"/>
                <a:ea typeface="Calibri" panose="020F0502020204030204" pitchFamily="34" charset="0"/>
                <a:cs typeface="Poppins" panose="00000500000000000000" pitchFamily="50" charset="0"/>
              </a:rPr>
              <a:t>Nuoto, karate, </a:t>
            </a:r>
            <a:r>
              <a:rPr lang="it-IT" sz="1400" dirty="0" err="1">
                <a:solidFill>
                  <a:srgbClr val="002060"/>
                </a:solidFill>
                <a:effectLst/>
                <a:latin typeface="Poppins" panose="00000500000000000000" pitchFamily="50" charset="0"/>
                <a:ea typeface="Calibri" panose="020F0502020204030204" pitchFamily="34" charset="0"/>
                <a:cs typeface="Poppins" panose="00000500000000000000" pitchFamily="50" charset="0"/>
              </a:rPr>
              <a:t>ju</a:t>
            </a:r>
            <a:r>
              <a:rPr lang="it-IT" sz="1400" dirty="0">
                <a:solidFill>
                  <a:srgbClr val="002060"/>
                </a:solidFill>
                <a:effectLst/>
                <a:latin typeface="Poppins" panose="00000500000000000000" pitchFamily="50" charset="0"/>
                <a:ea typeface="Calibri" panose="020F0502020204030204" pitchFamily="34" charset="0"/>
                <a:cs typeface="Poppins" panose="00000500000000000000" pitchFamily="50" charset="0"/>
              </a:rPr>
              <a:t> jitsu, kick boxing, judo, arti marziali, ginnastica di base, fitness, danza sportiva, calcio, pallavolo, balli caraibici, benessere, funzionale, ciclismo, basket, equitazione, trekking, tiro con l’arco, ginnastica artistica, acrobatica, ritmica, ginnastica per la terza età, squash, tennis, sci alpino, sci nordico, pattinaggio artistico, mountain bike, canoa, vela, subacquea, alpinismo, atletica leggera, calcio balilla, badminton, ciclismo, pallamano.</a:t>
            </a:r>
            <a:endParaRPr lang="en-US" sz="1050" dirty="0">
              <a:solidFill>
                <a:srgbClr val="002060"/>
              </a:solidFill>
              <a:latin typeface="Roboto Light" panose="02000000000000000000" pitchFamily="2" charset="0"/>
              <a:ea typeface="Roboto Light" panose="02000000000000000000" pitchFamily="2" charset="0"/>
            </a:endParaRPr>
          </a:p>
        </p:txBody>
      </p:sp>
      <p:pic>
        <p:nvPicPr>
          <p:cNvPr id="11" name="Elemento grafico 10">
            <a:extLst>
              <a:ext uri="{FF2B5EF4-FFF2-40B4-BE49-F238E27FC236}">
                <a16:creationId xmlns:a16="http://schemas.microsoft.com/office/drawing/2014/main" id="{146CD333-DCED-EEDA-2979-A12F7D81DB3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186666" y="1010993"/>
            <a:ext cx="2662943" cy="1312175"/>
          </a:xfrm>
          <a:prstGeom prst="rect">
            <a:avLst/>
          </a:prstGeom>
        </p:spPr>
      </p:pic>
      <p:pic>
        <p:nvPicPr>
          <p:cNvPr id="13" name="Elemento grafico 12">
            <a:extLst>
              <a:ext uri="{FF2B5EF4-FFF2-40B4-BE49-F238E27FC236}">
                <a16:creationId xmlns:a16="http://schemas.microsoft.com/office/drawing/2014/main" id="{B997E170-BB7E-646C-2449-965409EAA23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64870" y="3752761"/>
            <a:ext cx="2128519" cy="1543761"/>
          </a:xfrm>
          <a:prstGeom prst="rect">
            <a:avLst/>
          </a:prstGeom>
        </p:spPr>
      </p:pic>
      <p:pic>
        <p:nvPicPr>
          <p:cNvPr id="15" name="Elemento grafico 14">
            <a:extLst>
              <a:ext uri="{FF2B5EF4-FFF2-40B4-BE49-F238E27FC236}">
                <a16:creationId xmlns:a16="http://schemas.microsoft.com/office/drawing/2014/main" id="{B7AF52F8-0AE5-4D9C-B1C0-F2C6BB9754D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585393" y="556989"/>
            <a:ext cx="1814601" cy="1633141"/>
          </a:xfrm>
          <a:prstGeom prst="rect">
            <a:avLst/>
          </a:prstGeom>
        </p:spPr>
      </p:pic>
      <p:pic>
        <p:nvPicPr>
          <p:cNvPr id="17" name="Elemento grafico 16">
            <a:extLst>
              <a:ext uri="{FF2B5EF4-FFF2-40B4-BE49-F238E27FC236}">
                <a16:creationId xmlns:a16="http://schemas.microsoft.com/office/drawing/2014/main" id="{D1B2C0D7-CDEE-FC76-5F4D-98867F53A43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185263" y="620942"/>
            <a:ext cx="1464575" cy="1569188"/>
          </a:xfrm>
          <a:prstGeom prst="rect">
            <a:avLst/>
          </a:prstGeom>
        </p:spPr>
      </p:pic>
      <p:pic>
        <p:nvPicPr>
          <p:cNvPr id="19" name="Elemento grafico 18">
            <a:extLst>
              <a:ext uri="{FF2B5EF4-FFF2-40B4-BE49-F238E27FC236}">
                <a16:creationId xmlns:a16="http://schemas.microsoft.com/office/drawing/2014/main" id="{1DDD0C04-2F2D-E1F7-CB32-C6E24DDEF2E7}"/>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727829" y="4977281"/>
            <a:ext cx="1606622" cy="1710948"/>
          </a:xfrm>
          <a:prstGeom prst="rect">
            <a:avLst/>
          </a:prstGeom>
        </p:spPr>
      </p:pic>
      <p:pic>
        <p:nvPicPr>
          <p:cNvPr id="21" name="Elemento grafico 20">
            <a:extLst>
              <a:ext uri="{FF2B5EF4-FFF2-40B4-BE49-F238E27FC236}">
                <a16:creationId xmlns:a16="http://schemas.microsoft.com/office/drawing/2014/main" id="{959F56AD-BF52-AC11-893B-DB934ABCB667}"/>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709492" y="4895272"/>
            <a:ext cx="1884217" cy="1532922"/>
          </a:xfrm>
          <a:prstGeom prst="rect">
            <a:avLst/>
          </a:prstGeom>
        </p:spPr>
      </p:pic>
      <p:pic>
        <p:nvPicPr>
          <p:cNvPr id="23" name="Elemento grafico 22">
            <a:extLst>
              <a:ext uri="{FF2B5EF4-FFF2-40B4-BE49-F238E27FC236}">
                <a16:creationId xmlns:a16="http://schemas.microsoft.com/office/drawing/2014/main" id="{135A11C1-D66C-DF97-3CEE-F27C9A8A4268}"/>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7185263" y="4765896"/>
            <a:ext cx="1314450" cy="1447800"/>
          </a:xfrm>
          <a:prstGeom prst="rect">
            <a:avLst/>
          </a:prstGeom>
        </p:spPr>
      </p:pic>
      <p:pic>
        <p:nvPicPr>
          <p:cNvPr id="25" name="Elemento grafico 24">
            <a:extLst>
              <a:ext uri="{FF2B5EF4-FFF2-40B4-BE49-F238E27FC236}">
                <a16:creationId xmlns:a16="http://schemas.microsoft.com/office/drawing/2014/main" id="{16D145B7-7910-6541-F2E0-F658B3F722BF}"/>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5376879" y="661895"/>
            <a:ext cx="857250" cy="1590675"/>
          </a:xfrm>
          <a:prstGeom prst="rect">
            <a:avLst/>
          </a:prstGeom>
        </p:spPr>
      </p:pic>
      <p:pic>
        <p:nvPicPr>
          <p:cNvPr id="2" name="Immagine 1" descr="Immagine che contiene testo, Carattere, Elementi grafici, grafica&#10;&#10;Descrizione generata automaticamente">
            <a:extLst>
              <a:ext uri="{FF2B5EF4-FFF2-40B4-BE49-F238E27FC236}">
                <a16:creationId xmlns:a16="http://schemas.microsoft.com/office/drawing/2014/main" id="{6B9801DA-1B89-722D-E10C-CEF24A66202F}"/>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90928" y="287477"/>
            <a:ext cx="1944027" cy="666929"/>
          </a:xfrm>
          <a:prstGeom prst="rect">
            <a:avLst/>
          </a:prstGeom>
        </p:spPr>
      </p:pic>
    </p:spTree>
    <p:extLst>
      <p:ext uri="{BB962C8B-B14F-4D97-AF65-F5344CB8AC3E}">
        <p14:creationId xmlns:p14="http://schemas.microsoft.com/office/powerpoint/2010/main" val="382745292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1500"/>
                                </p:stCondLst>
                                <p:childTnLst>
                                  <p:par>
                                    <p:cTn id="11" presetID="53" presetClass="entr" presetSubtype="16"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fltVal val="0"/>
                                              </p:val>
                                            </p:tav>
                                            <p:tav tm="100000">
                                              <p:val>
                                                <p:strVal val="#ppt_w"/>
                                              </p:val>
                                            </p:tav>
                                          </p:tavLst>
                                        </p:anim>
                                        <p:anim calcmode="lin" valueType="num">
                                          <p:cBhvr>
                                            <p:cTn id="14" dur="500" fill="hold"/>
                                            <p:tgtEl>
                                              <p:spTgt spid="25"/>
                                            </p:tgtEl>
                                            <p:attrNameLst>
                                              <p:attrName>ppt_h</p:attrName>
                                            </p:attrNameLst>
                                          </p:cBhvr>
                                          <p:tavLst>
                                            <p:tav tm="0">
                                              <p:val>
                                                <p:fltVal val="0"/>
                                              </p:val>
                                            </p:tav>
                                            <p:tav tm="100000">
                                              <p:val>
                                                <p:strVal val="#ppt_h"/>
                                              </p:val>
                                            </p:tav>
                                          </p:tavLst>
                                        </p:anim>
                                        <p:animEffect transition="in" filter="fade">
                                          <p:cBhvr>
                                            <p:cTn id="15" dur="500"/>
                                            <p:tgtEl>
                                              <p:spTgt spid="25"/>
                                            </p:tgtEl>
                                          </p:cBhvr>
                                        </p:animEffect>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childTnLst>
                              </p:cTn>
                            </p:par>
                            <p:par>
                              <p:cTn id="22" fill="hold">
                                <p:stCondLst>
                                  <p:cond delay="2500"/>
                                </p:stCondLst>
                                <p:childTnLst>
                                  <p:par>
                                    <p:cTn id="23" presetID="53" presetClass="entr" presetSubtype="16"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childTnLst>
                              </p:cTn>
                            </p:par>
                            <p:par>
                              <p:cTn id="28" fill="hold">
                                <p:stCondLst>
                                  <p:cond delay="3000"/>
                                </p:stCondLst>
                                <p:childTnLst>
                                  <p:par>
                                    <p:cTn id="29" presetID="53" presetClass="entr" presetSubtype="16"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fltVal val="0"/>
                                              </p:val>
                                            </p:tav>
                                            <p:tav tm="100000">
                                              <p:val>
                                                <p:strVal val="#ppt_w"/>
                                              </p:val>
                                            </p:tav>
                                          </p:tavLst>
                                        </p:anim>
                                        <p:anim calcmode="lin" valueType="num">
                                          <p:cBhvr>
                                            <p:cTn id="32" dur="500" fill="hold"/>
                                            <p:tgtEl>
                                              <p:spTgt spid="3"/>
                                            </p:tgtEl>
                                            <p:attrNameLst>
                                              <p:attrName>ppt_h</p:attrName>
                                            </p:attrNameLst>
                                          </p:cBhvr>
                                          <p:tavLst>
                                            <p:tav tm="0">
                                              <p:val>
                                                <p:fltVal val="0"/>
                                              </p:val>
                                            </p:tav>
                                            <p:tav tm="100000">
                                              <p:val>
                                                <p:strVal val="#ppt_h"/>
                                              </p:val>
                                            </p:tav>
                                          </p:tavLst>
                                        </p:anim>
                                        <p:animEffect transition="in" filter="fade">
                                          <p:cBhvr>
                                            <p:cTn id="33" dur="500"/>
                                            <p:tgtEl>
                                              <p:spTgt spid="3"/>
                                            </p:tgtEl>
                                          </p:cBhvr>
                                        </p:animEffect>
                                      </p:childTnLst>
                                    </p:cTn>
                                  </p:par>
                                </p:childTnLst>
                              </p:cTn>
                            </p:par>
                            <p:par>
                              <p:cTn id="34" fill="hold">
                                <p:stCondLst>
                                  <p:cond delay="3500"/>
                                </p:stCondLst>
                                <p:childTnLst>
                                  <p:par>
                                    <p:cTn id="35" presetID="53" presetClass="entr" presetSubtype="16"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childTnLst>
                              </p:cTn>
                            </p:par>
                            <p:par>
                              <p:cTn id="40" fill="hold">
                                <p:stCondLst>
                                  <p:cond delay="4000"/>
                                </p:stCondLst>
                                <p:childTnLst>
                                  <p:par>
                                    <p:cTn id="41" presetID="53" presetClass="entr" presetSubtype="16" fill="hold" nodeType="after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p:cTn id="43" dur="500" fill="hold"/>
                                            <p:tgtEl>
                                              <p:spTgt spid="19"/>
                                            </p:tgtEl>
                                            <p:attrNameLst>
                                              <p:attrName>ppt_w</p:attrName>
                                            </p:attrNameLst>
                                          </p:cBhvr>
                                          <p:tavLst>
                                            <p:tav tm="0">
                                              <p:val>
                                                <p:fltVal val="0"/>
                                              </p:val>
                                            </p:tav>
                                            <p:tav tm="100000">
                                              <p:val>
                                                <p:strVal val="#ppt_w"/>
                                              </p:val>
                                            </p:tav>
                                          </p:tavLst>
                                        </p:anim>
                                        <p:anim calcmode="lin" valueType="num">
                                          <p:cBhvr>
                                            <p:cTn id="44" dur="500" fill="hold"/>
                                            <p:tgtEl>
                                              <p:spTgt spid="19"/>
                                            </p:tgtEl>
                                            <p:attrNameLst>
                                              <p:attrName>ppt_h</p:attrName>
                                            </p:attrNameLst>
                                          </p:cBhvr>
                                          <p:tavLst>
                                            <p:tav tm="0">
                                              <p:val>
                                                <p:fltVal val="0"/>
                                              </p:val>
                                            </p:tav>
                                            <p:tav tm="100000">
                                              <p:val>
                                                <p:strVal val="#ppt_h"/>
                                              </p:val>
                                            </p:tav>
                                          </p:tavLst>
                                        </p:anim>
                                        <p:animEffect transition="in" filter="fade">
                                          <p:cBhvr>
                                            <p:cTn id="45" dur="500"/>
                                            <p:tgtEl>
                                              <p:spTgt spid="19"/>
                                            </p:tgtEl>
                                          </p:cBhvr>
                                        </p:animEffect>
                                      </p:childTnLst>
                                    </p:cTn>
                                  </p:par>
                                </p:childTnLst>
                              </p:cTn>
                            </p:par>
                            <p:par>
                              <p:cTn id="46" fill="hold">
                                <p:stCondLst>
                                  <p:cond delay="4500"/>
                                </p:stCondLst>
                                <p:childTnLst>
                                  <p:par>
                                    <p:cTn id="47" presetID="53" presetClass="entr" presetSubtype="16" fill="hold" nodeType="after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p:cTn id="49" dur="500" fill="hold"/>
                                            <p:tgtEl>
                                              <p:spTgt spid="21"/>
                                            </p:tgtEl>
                                            <p:attrNameLst>
                                              <p:attrName>ppt_w</p:attrName>
                                            </p:attrNameLst>
                                          </p:cBhvr>
                                          <p:tavLst>
                                            <p:tav tm="0">
                                              <p:val>
                                                <p:fltVal val="0"/>
                                              </p:val>
                                            </p:tav>
                                            <p:tav tm="100000">
                                              <p:val>
                                                <p:strVal val="#ppt_w"/>
                                              </p:val>
                                            </p:tav>
                                          </p:tavLst>
                                        </p:anim>
                                        <p:anim calcmode="lin" valueType="num">
                                          <p:cBhvr>
                                            <p:cTn id="50" dur="500" fill="hold"/>
                                            <p:tgtEl>
                                              <p:spTgt spid="21"/>
                                            </p:tgtEl>
                                            <p:attrNameLst>
                                              <p:attrName>ppt_h</p:attrName>
                                            </p:attrNameLst>
                                          </p:cBhvr>
                                          <p:tavLst>
                                            <p:tav tm="0">
                                              <p:val>
                                                <p:fltVal val="0"/>
                                              </p:val>
                                            </p:tav>
                                            <p:tav tm="100000">
                                              <p:val>
                                                <p:strVal val="#ppt_h"/>
                                              </p:val>
                                            </p:tav>
                                          </p:tavLst>
                                        </p:anim>
                                        <p:animEffect transition="in" filter="fade">
                                          <p:cBhvr>
                                            <p:cTn id="51" dur="500"/>
                                            <p:tgtEl>
                                              <p:spTgt spid="21"/>
                                            </p:tgtEl>
                                          </p:cBhvr>
                                        </p:animEffect>
                                      </p:childTnLst>
                                    </p:cTn>
                                  </p:par>
                                </p:childTnLst>
                              </p:cTn>
                            </p:par>
                            <p:par>
                              <p:cTn id="52" fill="hold">
                                <p:stCondLst>
                                  <p:cond delay="5000"/>
                                </p:stCondLst>
                                <p:childTnLst>
                                  <p:par>
                                    <p:cTn id="53" presetID="53" presetClass="entr" presetSubtype="16" fill="hold" nodeType="after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p:cTn id="55" dur="500" fill="hold"/>
                                            <p:tgtEl>
                                              <p:spTgt spid="23"/>
                                            </p:tgtEl>
                                            <p:attrNameLst>
                                              <p:attrName>ppt_w</p:attrName>
                                            </p:attrNameLst>
                                          </p:cBhvr>
                                          <p:tavLst>
                                            <p:tav tm="0">
                                              <p:val>
                                                <p:fltVal val="0"/>
                                              </p:val>
                                            </p:tav>
                                            <p:tav tm="100000">
                                              <p:val>
                                                <p:strVal val="#ppt_w"/>
                                              </p:val>
                                            </p:tav>
                                          </p:tavLst>
                                        </p:anim>
                                        <p:anim calcmode="lin" valueType="num">
                                          <p:cBhvr>
                                            <p:cTn id="56" dur="500" fill="hold"/>
                                            <p:tgtEl>
                                              <p:spTgt spid="23"/>
                                            </p:tgtEl>
                                            <p:attrNameLst>
                                              <p:attrName>ppt_h</p:attrName>
                                            </p:attrNameLst>
                                          </p:cBhvr>
                                          <p:tavLst>
                                            <p:tav tm="0">
                                              <p:val>
                                                <p:fltVal val="0"/>
                                              </p:val>
                                            </p:tav>
                                            <p:tav tm="100000">
                                              <p:val>
                                                <p:strVal val="#ppt_h"/>
                                              </p:val>
                                            </p:tav>
                                          </p:tavLst>
                                        </p:anim>
                                        <p:animEffect transition="in" filter="fade">
                                          <p:cBhvr>
                                            <p:cTn id="57" dur="500"/>
                                            <p:tgtEl>
                                              <p:spTgt spid="23"/>
                                            </p:tgtEl>
                                          </p:cBhvr>
                                        </p:animEffect>
                                      </p:childTnLst>
                                    </p:cTn>
                                  </p:par>
                                </p:childTnLst>
                              </p:cTn>
                            </p:par>
                            <p:par>
                              <p:cTn id="58" fill="hold">
                                <p:stCondLst>
                                  <p:cond delay="5500"/>
                                </p:stCondLst>
                                <p:childTnLst>
                                  <p:par>
                                    <p:cTn id="59" presetID="53" presetClass="entr" presetSubtype="16" fill="hold" nodeType="afterEffect">
                                      <p:stCondLst>
                                        <p:cond delay="0"/>
                                      </p:stCondLst>
                                      <p:childTnLst>
                                        <p:set>
                                          <p:cBhvr>
                                            <p:cTn id="60" dur="1" fill="hold">
                                              <p:stCondLst>
                                                <p:cond delay="0"/>
                                              </p:stCondLst>
                                            </p:cTn>
                                            <p:tgtEl>
                                              <p:spTgt spid="6"/>
                                            </p:tgtEl>
                                            <p:attrNameLst>
                                              <p:attrName>style.visibility</p:attrName>
                                            </p:attrNameLst>
                                          </p:cBhvr>
                                          <p:to>
                                            <p:strVal val="visible"/>
                                          </p:to>
                                        </p:set>
                                        <p:anim calcmode="lin" valueType="num">
                                          <p:cBhvr>
                                            <p:cTn id="61" dur="500" fill="hold"/>
                                            <p:tgtEl>
                                              <p:spTgt spid="6"/>
                                            </p:tgtEl>
                                            <p:attrNameLst>
                                              <p:attrName>ppt_w</p:attrName>
                                            </p:attrNameLst>
                                          </p:cBhvr>
                                          <p:tavLst>
                                            <p:tav tm="0">
                                              <p:val>
                                                <p:fltVal val="0"/>
                                              </p:val>
                                            </p:tav>
                                            <p:tav tm="100000">
                                              <p:val>
                                                <p:strVal val="#ppt_w"/>
                                              </p:val>
                                            </p:tav>
                                          </p:tavLst>
                                        </p:anim>
                                        <p:anim calcmode="lin" valueType="num">
                                          <p:cBhvr>
                                            <p:cTn id="62" dur="500" fill="hold"/>
                                            <p:tgtEl>
                                              <p:spTgt spid="6"/>
                                            </p:tgtEl>
                                            <p:attrNameLst>
                                              <p:attrName>ppt_h</p:attrName>
                                            </p:attrNameLst>
                                          </p:cBhvr>
                                          <p:tavLst>
                                            <p:tav tm="0">
                                              <p:val>
                                                <p:fltVal val="0"/>
                                              </p:val>
                                            </p:tav>
                                            <p:tav tm="100000">
                                              <p:val>
                                                <p:strVal val="#ppt_h"/>
                                              </p:val>
                                            </p:tav>
                                          </p:tavLst>
                                        </p:anim>
                                        <p:animEffect transition="in" filter="fade">
                                          <p:cBhvr>
                                            <p:cTn id="63" dur="500"/>
                                            <p:tgtEl>
                                              <p:spTgt spid="6"/>
                                            </p:tgtEl>
                                          </p:cBhvr>
                                        </p:animEffect>
                                      </p:childTnLst>
                                    </p:cTn>
                                  </p:par>
                                </p:childTnLst>
                              </p:cTn>
                            </p:par>
                            <p:par>
                              <p:cTn id="64" fill="hold">
                                <p:stCondLst>
                                  <p:cond delay="6000"/>
                                </p:stCondLst>
                                <p:childTnLst>
                                  <p:par>
                                    <p:cTn id="65" presetID="53" presetClass="entr" presetSubtype="16" fill="hold" nodeType="afterEffect">
                                      <p:stCondLst>
                                        <p:cond delay="0"/>
                                      </p:stCondLst>
                                      <p:childTnLst>
                                        <p:set>
                                          <p:cBhvr>
                                            <p:cTn id="66" dur="1" fill="hold">
                                              <p:stCondLst>
                                                <p:cond delay="0"/>
                                              </p:stCondLst>
                                            </p:cTn>
                                            <p:tgtEl>
                                              <p:spTgt spid="9"/>
                                            </p:tgtEl>
                                            <p:attrNameLst>
                                              <p:attrName>style.visibility</p:attrName>
                                            </p:attrNameLst>
                                          </p:cBhvr>
                                          <p:to>
                                            <p:strVal val="visible"/>
                                          </p:to>
                                        </p:set>
                                        <p:anim calcmode="lin" valueType="num">
                                          <p:cBhvr>
                                            <p:cTn id="67" dur="500" fill="hold"/>
                                            <p:tgtEl>
                                              <p:spTgt spid="9"/>
                                            </p:tgtEl>
                                            <p:attrNameLst>
                                              <p:attrName>ppt_w</p:attrName>
                                            </p:attrNameLst>
                                          </p:cBhvr>
                                          <p:tavLst>
                                            <p:tav tm="0">
                                              <p:val>
                                                <p:fltVal val="0"/>
                                              </p:val>
                                            </p:tav>
                                            <p:tav tm="100000">
                                              <p:val>
                                                <p:strVal val="#ppt_w"/>
                                              </p:val>
                                            </p:tav>
                                          </p:tavLst>
                                        </p:anim>
                                        <p:anim calcmode="lin" valueType="num">
                                          <p:cBhvr>
                                            <p:cTn id="68" dur="500" fill="hold"/>
                                            <p:tgtEl>
                                              <p:spTgt spid="9"/>
                                            </p:tgtEl>
                                            <p:attrNameLst>
                                              <p:attrName>ppt_h</p:attrName>
                                            </p:attrNameLst>
                                          </p:cBhvr>
                                          <p:tavLst>
                                            <p:tav tm="0">
                                              <p:val>
                                                <p:fltVal val="0"/>
                                              </p:val>
                                            </p:tav>
                                            <p:tav tm="100000">
                                              <p:val>
                                                <p:strVal val="#ppt_h"/>
                                              </p:val>
                                            </p:tav>
                                          </p:tavLst>
                                        </p:anim>
                                        <p:animEffect transition="in" filter="fade">
                                          <p:cBhvr>
                                            <p:cTn id="69" dur="500"/>
                                            <p:tgtEl>
                                              <p:spTgt spid="9"/>
                                            </p:tgtEl>
                                          </p:cBhvr>
                                        </p:animEffect>
                                      </p:childTnLst>
                                    </p:cTn>
                                  </p:par>
                                </p:childTnLst>
                              </p:cTn>
                            </p:par>
                            <p:par>
                              <p:cTn id="70" fill="hold">
                                <p:stCondLst>
                                  <p:cond delay="6500"/>
                                </p:stCondLst>
                                <p:childTnLst>
                                  <p:par>
                                    <p:cTn id="71" presetID="2" presetClass="entr" presetSubtype="2" fill="hold" grpId="0" nodeType="afterEffect" p14:presetBounceEnd="67000">
                                      <p:stCondLst>
                                        <p:cond delay="0"/>
                                      </p:stCondLst>
                                      <p:childTnLst>
                                        <p:set>
                                          <p:cBhvr>
                                            <p:cTn id="72" dur="1" fill="hold">
                                              <p:stCondLst>
                                                <p:cond delay="0"/>
                                              </p:stCondLst>
                                            </p:cTn>
                                            <p:tgtEl>
                                              <p:spTgt spid="64">
                                                <p:txEl>
                                                  <p:pRg st="0" end="0"/>
                                                </p:txEl>
                                              </p:spTgt>
                                            </p:tgtEl>
                                            <p:attrNameLst>
                                              <p:attrName>style.visibility</p:attrName>
                                            </p:attrNameLst>
                                          </p:cBhvr>
                                          <p:to>
                                            <p:strVal val="visible"/>
                                          </p:to>
                                        </p:set>
                                        <p:anim calcmode="lin" valueType="num" p14:bounceEnd="67000">
                                          <p:cBhvr additive="base">
                                            <p:cTn id="73" dur="1000" fill="hold"/>
                                            <p:tgtEl>
                                              <p:spTgt spid="64">
                                                <p:txEl>
                                                  <p:pRg st="0" end="0"/>
                                                </p:txEl>
                                              </p:spTgt>
                                            </p:tgtEl>
                                            <p:attrNameLst>
                                              <p:attrName>ppt_x</p:attrName>
                                            </p:attrNameLst>
                                          </p:cBhvr>
                                          <p:tavLst>
                                            <p:tav tm="0">
                                              <p:val>
                                                <p:strVal val="1+#ppt_w/2"/>
                                              </p:val>
                                            </p:tav>
                                            <p:tav tm="100000">
                                              <p:val>
                                                <p:strVal val="#ppt_x"/>
                                              </p:val>
                                            </p:tav>
                                          </p:tavLst>
                                        </p:anim>
                                        <p:anim calcmode="lin" valueType="num" p14:bounceEnd="67000">
                                          <p:cBhvr additive="base">
                                            <p:cTn id="74" dur="1000" fill="hold"/>
                                            <p:tgtEl>
                                              <p:spTgt spid="64">
                                                <p:txEl>
                                                  <p:pRg st="0" end="0"/>
                                                </p:txEl>
                                              </p:spTgt>
                                            </p:tgtEl>
                                            <p:attrNameLst>
                                              <p:attrName>ppt_y</p:attrName>
                                            </p:attrNameLst>
                                          </p:cBhvr>
                                          <p:tavLst>
                                            <p:tav tm="0">
                                              <p:val>
                                                <p:strVal val="#ppt_y"/>
                                              </p:val>
                                            </p:tav>
                                            <p:tav tm="100000">
                                              <p:val>
                                                <p:strVal val="#ppt_y"/>
                                              </p:val>
                                            </p:tav>
                                          </p:tavLst>
                                        </p:anim>
                                      </p:childTnLst>
                                    </p:cTn>
                                  </p:par>
                                </p:childTnLst>
                              </p:cTn>
                            </p:par>
                            <p:par>
                              <p:cTn id="75" fill="hold">
                                <p:stCondLst>
                                  <p:cond delay="7500"/>
                                </p:stCondLst>
                                <p:childTnLst>
                                  <p:par>
                                    <p:cTn id="76" presetID="2" presetClass="entr" presetSubtype="4" fill="hold" grpId="0" nodeType="afterEffect">
                                      <p:stCondLst>
                                        <p:cond delay="0"/>
                                      </p:stCondLst>
                                      <p:childTnLst>
                                        <p:set>
                                          <p:cBhvr>
                                            <p:cTn id="77" dur="1" fill="hold">
                                              <p:stCondLst>
                                                <p:cond delay="0"/>
                                              </p:stCondLst>
                                            </p:cTn>
                                            <p:tgtEl>
                                              <p:spTgt spid="207"/>
                                            </p:tgtEl>
                                            <p:attrNameLst>
                                              <p:attrName>style.visibility</p:attrName>
                                            </p:attrNameLst>
                                          </p:cBhvr>
                                          <p:to>
                                            <p:strVal val="visible"/>
                                          </p:to>
                                        </p:set>
                                        <p:anim calcmode="lin" valueType="num">
                                          <p:cBhvr additive="base">
                                            <p:cTn id="78" dur="500" fill="hold"/>
                                            <p:tgtEl>
                                              <p:spTgt spid="207"/>
                                            </p:tgtEl>
                                            <p:attrNameLst>
                                              <p:attrName>ppt_x</p:attrName>
                                            </p:attrNameLst>
                                          </p:cBhvr>
                                          <p:tavLst>
                                            <p:tav tm="0">
                                              <p:val>
                                                <p:strVal val="#ppt_x"/>
                                              </p:val>
                                            </p:tav>
                                            <p:tav tm="100000">
                                              <p:val>
                                                <p:strVal val="#ppt_x"/>
                                              </p:val>
                                            </p:tav>
                                          </p:tavLst>
                                        </p:anim>
                                        <p:anim calcmode="lin" valueType="num">
                                          <p:cBhvr additive="base">
                                            <p:cTn id="79" dur="500" fill="hold"/>
                                            <p:tgtEl>
                                              <p:spTgt spid="2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build="p"/>
          <p:bldP spid="20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1500"/>
                                </p:stCondLst>
                                <p:childTnLst>
                                  <p:par>
                                    <p:cTn id="11" presetID="53" presetClass="entr" presetSubtype="16"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fltVal val="0"/>
                                              </p:val>
                                            </p:tav>
                                            <p:tav tm="100000">
                                              <p:val>
                                                <p:strVal val="#ppt_w"/>
                                              </p:val>
                                            </p:tav>
                                          </p:tavLst>
                                        </p:anim>
                                        <p:anim calcmode="lin" valueType="num">
                                          <p:cBhvr>
                                            <p:cTn id="14" dur="500" fill="hold"/>
                                            <p:tgtEl>
                                              <p:spTgt spid="25"/>
                                            </p:tgtEl>
                                            <p:attrNameLst>
                                              <p:attrName>ppt_h</p:attrName>
                                            </p:attrNameLst>
                                          </p:cBhvr>
                                          <p:tavLst>
                                            <p:tav tm="0">
                                              <p:val>
                                                <p:fltVal val="0"/>
                                              </p:val>
                                            </p:tav>
                                            <p:tav tm="100000">
                                              <p:val>
                                                <p:strVal val="#ppt_h"/>
                                              </p:val>
                                            </p:tav>
                                          </p:tavLst>
                                        </p:anim>
                                        <p:animEffect transition="in" filter="fade">
                                          <p:cBhvr>
                                            <p:cTn id="15" dur="500"/>
                                            <p:tgtEl>
                                              <p:spTgt spid="25"/>
                                            </p:tgtEl>
                                          </p:cBhvr>
                                        </p:animEffect>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childTnLst>
                              </p:cTn>
                            </p:par>
                            <p:par>
                              <p:cTn id="22" fill="hold">
                                <p:stCondLst>
                                  <p:cond delay="2500"/>
                                </p:stCondLst>
                                <p:childTnLst>
                                  <p:par>
                                    <p:cTn id="23" presetID="53" presetClass="entr" presetSubtype="16"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childTnLst>
                              </p:cTn>
                            </p:par>
                            <p:par>
                              <p:cTn id="28" fill="hold">
                                <p:stCondLst>
                                  <p:cond delay="3000"/>
                                </p:stCondLst>
                                <p:childTnLst>
                                  <p:par>
                                    <p:cTn id="29" presetID="53" presetClass="entr" presetSubtype="16"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fltVal val="0"/>
                                              </p:val>
                                            </p:tav>
                                            <p:tav tm="100000">
                                              <p:val>
                                                <p:strVal val="#ppt_w"/>
                                              </p:val>
                                            </p:tav>
                                          </p:tavLst>
                                        </p:anim>
                                        <p:anim calcmode="lin" valueType="num">
                                          <p:cBhvr>
                                            <p:cTn id="32" dur="500" fill="hold"/>
                                            <p:tgtEl>
                                              <p:spTgt spid="3"/>
                                            </p:tgtEl>
                                            <p:attrNameLst>
                                              <p:attrName>ppt_h</p:attrName>
                                            </p:attrNameLst>
                                          </p:cBhvr>
                                          <p:tavLst>
                                            <p:tav tm="0">
                                              <p:val>
                                                <p:fltVal val="0"/>
                                              </p:val>
                                            </p:tav>
                                            <p:tav tm="100000">
                                              <p:val>
                                                <p:strVal val="#ppt_h"/>
                                              </p:val>
                                            </p:tav>
                                          </p:tavLst>
                                        </p:anim>
                                        <p:animEffect transition="in" filter="fade">
                                          <p:cBhvr>
                                            <p:cTn id="33" dur="500"/>
                                            <p:tgtEl>
                                              <p:spTgt spid="3"/>
                                            </p:tgtEl>
                                          </p:cBhvr>
                                        </p:animEffect>
                                      </p:childTnLst>
                                    </p:cTn>
                                  </p:par>
                                </p:childTnLst>
                              </p:cTn>
                            </p:par>
                            <p:par>
                              <p:cTn id="34" fill="hold">
                                <p:stCondLst>
                                  <p:cond delay="3500"/>
                                </p:stCondLst>
                                <p:childTnLst>
                                  <p:par>
                                    <p:cTn id="35" presetID="53" presetClass="entr" presetSubtype="16"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childTnLst>
                              </p:cTn>
                            </p:par>
                            <p:par>
                              <p:cTn id="40" fill="hold">
                                <p:stCondLst>
                                  <p:cond delay="4000"/>
                                </p:stCondLst>
                                <p:childTnLst>
                                  <p:par>
                                    <p:cTn id="41" presetID="53" presetClass="entr" presetSubtype="16" fill="hold" nodeType="after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p:cTn id="43" dur="500" fill="hold"/>
                                            <p:tgtEl>
                                              <p:spTgt spid="19"/>
                                            </p:tgtEl>
                                            <p:attrNameLst>
                                              <p:attrName>ppt_w</p:attrName>
                                            </p:attrNameLst>
                                          </p:cBhvr>
                                          <p:tavLst>
                                            <p:tav tm="0">
                                              <p:val>
                                                <p:fltVal val="0"/>
                                              </p:val>
                                            </p:tav>
                                            <p:tav tm="100000">
                                              <p:val>
                                                <p:strVal val="#ppt_w"/>
                                              </p:val>
                                            </p:tav>
                                          </p:tavLst>
                                        </p:anim>
                                        <p:anim calcmode="lin" valueType="num">
                                          <p:cBhvr>
                                            <p:cTn id="44" dur="500" fill="hold"/>
                                            <p:tgtEl>
                                              <p:spTgt spid="19"/>
                                            </p:tgtEl>
                                            <p:attrNameLst>
                                              <p:attrName>ppt_h</p:attrName>
                                            </p:attrNameLst>
                                          </p:cBhvr>
                                          <p:tavLst>
                                            <p:tav tm="0">
                                              <p:val>
                                                <p:fltVal val="0"/>
                                              </p:val>
                                            </p:tav>
                                            <p:tav tm="100000">
                                              <p:val>
                                                <p:strVal val="#ppt_h"/>
                                              </p:val>
                                            </p:tav>
                                          </p:tavLst>
                                        </p:anim>
                                        <p:animEffect transition="in" filter="fade">
                                          <p:cBhvr>
                                            <p:cTn id="45" dur="500"/>
                                            <p:tgtEl>
                                              <p:spTgt spid="19"/>
                                            </p:tgtEl>
                                          </p:cBhvr>
                                        </p:animEffect>
                                      </p:childTnLst>
                                    </p:cTn>
                                  </p:par>
                                </p:childTnLst>
                              </p:cTn>
                            </p:par>
                            <p:par>
                              <p:cTn id="46" fill="hold">
                                <p:stCondLst>
                                  <p:cond delay="4500"/>
                                </p:stCondLst>
                                <p:childTnLst>
                                  <p:par>
                                    <p:cTn id="47" presetID="53" presetClass="entr" presetSubtype="16" fill="hold" nodeType="after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p:cTn id="49" dur="500" fill="hold"/>
                                            <p:tgtEl>
                                              <p:spTgt spid="21"/>
                                            </p:tgtEl>
                                            <p:attrNameLst>
                                              <p:attrName>ppt_w</p:attrName>
                                            </p:attrNameLst>
                                          </p:cBhvr>
                                          <p:tavLst>
                                            <p:tav tm="0">
                                              <p:val>
                                                <p:fltVal val="0"/>
                                              </p:val>
                                            </p:tav>
                                            <p:tav tm="100000">
                                              <p:val>
                                                <p:strVal val="#ppt_w"/>
                                              </p:val>
                                            </p:tav>
                                          </p:tavLst>
                                        </p:anim>
                                        <p:anim calcmode="lin" valueType="num">
                                          <p:cBhvr>
                                            <p:cTn id="50" dur="500" fill="hold"/>
                                            <p:tgtEl>
                                              <p:spTgt spid="21"/>
                                            </p:tgtEl>
                                            <p:attrNameLst>
                                              <p:attrName>ppt_h</p:attrName>
                                            </p:attrNameLst>
                                          </p:cBhvr>
                                          <p:tavLst>
                                            <p:tav tm="0">
                                              <p:val>
                                                <p:fltVal val="0"/>
                                              </p:val>
                                            </p:tav>
                                            <p:tav tm="100000">
                                              <p:val>
                                                <p:strVal val="#ppt_h"/>
                                              </p:val>
                                            </p:tav>
                                          </p:tavLst>
                                        </p:anim>
                                        <p:animEffect transition="in" filter="fade">
                                          <p:cBhvr>
                                            <p:cTn id="51" dur="500"/>
                                            <p:tgtEl>
                                              <p:spTgt spid="21"/>
                                            </p:tgtEl>
                                          </p:cBhvr>
                                        </p:animEffect>
                                      </p:childTnLst>
                                    </p:cTn>
                                  </p:par>
                                </p:childTnLst>
                              </p:cTn>
                            </p:par>
                            <p:par>
                              <p:cTn id="52" fill="hold">
                                <p:stCondLst>
                                  <p:cond delay="5000"/>
                                </p:stCondLst>
                                <p:childTnLst>
                                  <p:par>
                                    <p:cTn id="53" presetID="53" presetClass="entr" presetSubtype="16" fill="hold" nodeType="after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p:cTn id="55" dur="500" fill="hold"/>
                                            <p:tgtEl>
                                              <p:spTgt spid="23"/>
                                            </p:tgtEl>
                                            <p:attrNameLst>
                                              <p:attrName>ppt_w</p:attrName>
                                            </p:attrNameLst>
                                          </p:cBhvr>
                                          <p:tavLst>
                                            <p:tav tm="0">
                                              <p:val>
                                                <p:fltVal val="0"/>
                                              </p:val>
                                            </p:tav>
                                            <p:tav tm="100000">
                                              <p:val>
                                                <p:strVal val="#ppt_w"/>
                                              </p:val>
                                            </p:tav>
                                          </p:tavLst>
                                        </p:anim>
                                        <p:anim calcmode="lin" valueType="num">
                                          <p:cBhvr>
                                            <p:cTn id="56" dur="500" fill="hold"/>
                                            <p:tgtEl>
                                              <p:spTgt spid="23"/>
                                            </p:tgtEl>
                                            <p:attrNameLst>
                                              <p:attrName>ppt_h</p:attrName>
                                            </p:attrNameLst>
                                          </p:cBhvr>
                                          <p:tavLst>
                                            <p:tav tm="0">
                                              <p:val>
                                                <p:fltVal val="0"/>
                                              </p:val>
                                            </p:tav>
                                            <p:tav tm="100000">
                                              <p:val>
                                                <p:strVal val="#ppt_h"/>
                                              </p:val>
                                            </p:tav>
                                          </p:tavLst>
                                        </p:anim>
                                        <p:animEffect transition="in" filter="fade">
                                          <p:cBhvr>
                                            <p:cTn id="57" dur="500"/>
                                            <p:tgtEl>
                                              <p:spTgt spid="23"/>
                                            </p:tgtEl>
                                          </p:cBhvr>
                                        </p:animEffect>
                                      </p:childTnLst>
                                    </p:cTn>
                                  </p:par>
                                </p:childTnLst>
                              </p:cTn>
                            </p:par>
                            <p:par>
                              <p:cTn id="58" fill="hold">
                                <p:stCondLst>
                                  <p:cond delay="5500"/>
                                </p:stCondLst>
                                <p:childTnLst>
                                  <p:par>
                                    <p:cTn id="59" presetID="53" presetClass="entr" presetSubtype="16" fill="hold" nodeType="afterEffect">
                                      <p:stCondLst>
                                        <p:cond delay="0"/>
                                      </p:stCondLst>
                                      <p:childTnLst>
                                        <p:set>
                                          <p:cBhvr>
                                            <p:cTn id="60" dur="1" fill="hold">
                                              <p:stCondLst>
                                                <p:cond delay="0"/>
                                              </p:stCondLst>
                                            </p:cTn>
                                            <p:tgtEl>
                                              <p:spTgt spid="6"/>
                                            </p:tgtEl>
                                            <p:attrNameLst>
                                              <p:attrName>style.visibility</p:attrName>
                                            </p:attrNameLst>
                                          </p:cBhvr>
                                          <p:to>
                                            <p:strVal val="visible"/>
                                          </p:to>
                                        </p:set>
                                        <p:anim calcmode="lin" valueType="num">
                                          <p:cBhvr>
                                            <p:cTn id="61" dur="500" fill="hold"/>
                                            <p:tgtEl>
                                              <p:spTgt spid="6"/>
                                            </p:tgtEl>
                                            <p:attrNameLst>
                                              <p:attrName>ppt_w</p:attrName>
                                            </p:attrNameLst>
                                          </p:cBhvr>
                                          <p:tavLst>
                                            <p:tav tm="0">
                                              <p:val>
                                                <p:fltVal val="0"/>
                                              </p:val>
                                            </p:tav>
                                            <p:tav tm="100000">
                                              <p:val>
                                                <p:strVal val="#ppt_w"/>
                                              </p:val>
                                            </p:tav>
                                          </p:tavLst>
                                        </p:anim>
                                        <p:anim calcmode="lin" valueType="num">
                                          <p:cBhvr>
                                            <p:cTn id="62" dur="500" fill="hold"/>
                                            <p:tgtEl>
                                              <p:spTgt spid="6"/>
                                            </p:tgtEl>
                                            <p:attrNameLst>
                                              <p:attrName>ppt_h</p:attrName>
                                            </p:attrNameLst>
                                          </p:cBhvr>
                                          <p:tavLst>
                                            <p:tav tm="0">
                                              <p:val>
                                                <p:fltVal val="0"/>
                                              </p:val>
                                            </p:tav>
                                            <p:tav tm="100000">
                                              <p:val>
                                                <p:strVal val="#ppt_h"/>
                                              </p:val>
                                            </p:tav>
                                          </p:tavLst>
                                        </p:anim>
                                        <p:animEffect transition="in" filter="fade">
                                          <p:cBhvr>
                                            <p:cTn id="63" dur="500"/>
                                            <p:tgtEl>
                                              <p:spTgt spid="6"/>
                                            </p:tgtEl>
                                          </p:cBhvr>
                                        </p:animEffect>
                                      </p:childTnLst>
                                    </p:cTn>
                                  </p:par>
                                </p:childTnLst>
                              </p:cTn>
                            </p:par>
                            <p:par>
                              <p:cTn id="64" fill="hold">
                                <p:stCondLst>
                                  <p:cond delay="6000"/>
                                </p:stCondLst>
                                <p:childTnLst>
                                  <p:par>
                                    <p:cTn id="65" presetID="53" presetClass="entr" presetSubtype="16" fill="hold" nodeType="afterEffect">
                                      <p:stCondLst>
                                        <p:cond delay="0"/>
                                      </p:stCondLst>
                                      <p:childTnLst>
                                        <p:set>
                                          <p:cBhvr>
                                            <p:cTn id="66" dur="1" fill="hold">
                                              <p:stCondLst>
                                                <p:cond delay="0"/>
                                              </p:stCondLst>
                                            </p:cTn>
                                            <p:tgtEl>
                                              <p:spTgt spid="9"/>
                                            </p:tgtEl>
                                            <p:attrNameLst>
                                              <p:attrName>style.visibility</p:attrName>
                                            </p:attrNameLst>
                                          </p:cBhvr>
                                          <p:to>
                                            <p:strVal val="visible"/>
                                          </p:to>
                                        </p:set>
                                        <p:anim calcmode="lin" valueType="num">
                                          <p:cBhvr>
                                            <p:cTn id="67" dur="500" fill="hold"/>
                                            <p:tgtEl>
                                              <p:spTgt spid="9"/>
                                            </p:tgtEl>
                                            <p:attrNameLst>
                                              <p:attrName>ppt_w</p:attrName>
                                            </p:attrNameLst>
                                          </p:cBhvr>
                                          <p:tavLst>
                                            <p:tav tm="0">
                                              <p:val>
                                                <p:fltVal val="0"/>
                                              </p:val>
                                            </p:tav>
                                            <p:tav tm="100000">
                                              <p:val>
                                                <p:strVal val="#ppt_w"/>
                                              </p:val>
                                            </p:tav>
                                          </p:tavLst>
                                        </p:anim>
                                        <p:anim calcmode="lin" valueType="num">
                                          <p:cBhvr>
                                            <p:cTn id="68" dur="500" fill="hold"/>
                                            <p:tgtEl>
                                              <p:spTgt spid="9"/>
                                            </p:tgtEl>
                                            <p:attrNameLst>
                                              <p:attrName>ppt_h</p:attrName>
                                            </p:attrNameLst>
                                          </p:cBhvr>
                                          <p:tavLst>
                                            <p:tav tm="0">
                                              <p:val>
                                                <p:fltVal val="0"/>
                                              </p:val>
                                            </p:tav>
                                            <p:tav tm="100000">
                                              <p:val>
                                                <p:strVal val="#ppt_h"/>
                                              </p:val>
                                            </p:tav>
                                          </p:tavLst>
                                        </p:anim>
                                        <p:animEffect transition="in" filter="fade">
                                          <p:cBhvr>
                                            <p:cTn id="69" dur="500"/>
                                            <p:tgtEl>
                                              <p:spTgt spid="9"/>
                                            </p:tgtEl>
                                          </p:cBhvr>
                                        </p:animEffect>
                                      </p:childTnLst>
                                    </p:cTn>
                                  </p:par>
                                </p:childTnLst>
                              </p:cTn>
                            </p:par>
                            <p:par>
                              <p:cTn id="70" fill="hold">
                                <p:stCondLst>
                                  <p:cond delay="6500"/>
                                </p:stCondLst>
                                <p:childTnLst>
                                  <p:par>
                                    <p:cTn id="71" presetID="2" presetClass="entr" presetSubtype="2" fill="hold" grpId="0" nodeType="afterEffect">
                                      <p:stCondLst>
                                        <p:cond delay="0"/>
                                      </p:stCondLst>
                                      <p:childTnLst>
                                        <p:set>
                                          <p:cBhvr>
                                            <p:cTn id="72" dur="1" fill="hold">
                                              <p:stCondLst>
                                                <p:cond delay="0"/>
                                              </p:stCondLst>
                                            </p:cTn>
                                            <p:tgtEl>
                                              <p:spTgt spid="64">
                                                <p:txEl>
                                                  <p:pRg st="0" end="0"/>
                                                </p:txEl>
                                              </p:spTgt>
                                            </p:tgtEl>
                                            <p:attrNameLst>
                                              <p:attrName>style.visibility</p:attrName>
                                            </p:attrNameLst>
                                          </p:cBhvr>
                                          <p:to>
                                            <p:strVal val="visible"/>
                                          </p:to>
                                        </p:set>
                                        <p:anim calcmode="lin" valueType="num">
                                          <p:cBhvr additive="base">
                                            <p:cTn id="73" dur="1000" fill="hold"/>
                                            <p:tgtEl>
                                              <p:spTgt spid="64">
                                                <p:txEl>
                                                  <p:pRg st="0" end="0"/>
                                                </p:txEl>
                                              </p:spTgt>
                                            </p:tgtEl>
                                            <p:attrNameLst>
                                              <p:attrName>ppt_x</p:attrName>
                                            </p:attrNameLst>
                                          </p:cBhvr>
                                          <p:tavLst>
                                            <p:tav tm="0">
                                              <p:val>
                                                <p:strVal val="1+#ppt_w/2"/>
                                              </p:val>
                                            </p:tav>
                                            <p:tav tm="100000">
                                              <p:val>
                                                <p:strVal val="#ppt_x"/>
                                              </p:val>
                                            </p:tav>
                                          </p:tavLst>
                                        </p:anim>
                                        <p:anim calcmode="lin" valueType="num">
                                          <p:cBhvr additive="base">
                                            <p:cTn id="74" dur="1000" fill="hold"/>
                                            <p:tgtEl>
                                              <p:spTgt spid="64">
                                                <p:txEl>
                                                  <p:pRg st="0" end="0"/>
                                                </p:txEl>
                                              </p:spTgt>
                                            </p:tgtEl>
                                            <p:attrNameLst>
                                              <p:attrName>ppt_y</p:attrName>
                                            </p:attrNameLst>
                                          </p:cBhvr>
                                          <p:tavLst>
                                            <p:tav tm="0">
                                              <p:val>
                                                <p:strVal val="#ppt_y"/>
                                              </p:val>
                                            </p:tav>
                                            <p:tav tm="100000">
                                              <p:val>
                                                <p:strVal val="#ppt_y"/>
                                              </p:val>
                                            </p:tav>
                                          </p:tavLst>
                                        </p:anim>
                                      </p:childTnLst>
                                    </p:cTn>
                                  </p:par>
                                </p:childTnLst>
                              </p:cTn>
                            </p:par>
                            <p:par>
                              <p:cTn id="75" fill="hold">
                                <p:stCondLst>
                                  <p:cond delay="7500"/>
                                </p:stCondLst>
                                <p:childTnLst>
                                  <p:par>
                                    <p:cTn id="76" presetID="2" presetClass="entr" presetSubtype="4" fill="hold" grpId="0" nodeType="afterEffect">
                                      <p:stCondLst>
                                        <p:cond delay="0"/>
                                      </p:stCondLst>
                                      <p:childTnLst>
                                        <p:set>
                                          <p:cBhvr>
                                            <p:cTn id="77" dur="1" fill="hold">
                                              <p:stCondLst>
                                                <p:cond delay="0"/>
                                              </p:stCondLst>
                                            </p:cTn>
                                            <p:tgtEl>
                                              <p:spTgt spid="207"/>
                                            </p:tgtEl>
                                            <p:attrNameLst>
                                              <p:attrName>style.visibility</p:attrName>
                                            </p:attrNameLst>
                                          </p:cBhvr>
                                          <p:to>
                                            <p:strVal val="visible"/>
                                          </p:to>
                                        </p:set>
                                        <p:anim calcmode="lin" valueType="num">
                                          <p:cBhvr additive="base">
                                            <p:cTn id="78" dur="500" fill="hold"/>
                                            <p:tgtEl>
                                              <p:spTgt spid="207"/>
                                            </p:tgtEl>
                                            <p:attrNameLst>
                                              <p:attrName>ppt_x</p:attrName>
                                            </p:attrNameLst>
                                          </p:cBhvr>
                                          <p:tavLst>
                                            <p:tav tm="0">
                                              <p:val>
                                                <p:strVal val="#ppt_x"/>
                                              </p:val>
                                            </p:tav>
                                            <p:tav tm="100000">
                                              <p:val>
                                                <p:strVal val="#ppt_x"/>
                                              </p:val>
                                            </p:tav>
                                          </p:tavLst>
                                        </p:anim>
                                        <p:anim calcmode="lin" valueType="num">
                                          <p:cBhvr additive="base">
                                            <p:cTn id="79" dur="500" fill="hold"/>
                                            <p:tgtEl>
                                              <p:spTgt spid="2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build="p"/>
          <p:bldP spid="207"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 Placeholder 36">
            <a:extLst>
              <a:ext uri="{FF2B5EF4-FFF2-40B4-BE49-F238E27FC236}">
                <a16:creationId xmlns:a16="http://schemas.microsoft.com/office/drawing/2014/main" id="{2F981A16-82B1-4D07-B3FF-077C6A4853A0}"/>
              </a:ext>
            </a:extLst>
          </p:cNvPr>
          <p:cNvSpPr txBox="1">
            <a:spLocks/>
          </p:cNvSpPr>
          <p:nvPr/>
        </p:nvSpPr>
        <p:spPr>
          <a:xfrm>
            <a:off x="5081018" y="667979"/>
            <a:ext cx="5681709" cy="34885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0" lang="en-US" sz="20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solidFill>
                  <a:srgbClr val="002060"/>
                </a:solidFill>
                <a:latin typeface="Montserrat" panose="00000500000000000000" pitchFamily="2" charset="0"/>
              </a:rPr>
              <a:t>Spazio e potenziamento delle attività all’aperto, in particolare svolte in:</a:t>
            </a:r>
          </a:p>
        </p:txBody>
      </p:sp>
      <p:sp>
        <p:nvSpPr>
          <p:cNvPr id="69" name="Text Placeholder 36">
            <a:extLst>
              <a:ext uri="{FF2B5EF4-FFF2-40B4-BE49-F238E27FC236}">
                <a16:creationId xmlns:a16="http://schemas.microsoft.com/office/drawing/2014/main" id="{C03707B6-D85E-7397-0634-965EE34B6673}"/>
              </a:ext>
            </a:extLst>
          </p:cNvPr>
          <p:cNvSpPr txBox="1">
            <a:spLocks/>
          </p:cNvSpPr>
          <p:nvPr/>
        </p:nvSpPr>
        <p:spPr>
          <a:xfrm>
            <a:off x="6739024" y="3783460"/>
            <a:ext cx="3945516" cy="38221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0" lang="en-US" sz="20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solidFill>
                  <a:srgbClr val="8BC34A"/>
                </a:solidFill>
              </a:rPr>
              <a:t>Montagna</a:t>
            </a:r>
            <a:r>
              <a:rPr lang="en-US" dirty="0">
                <a:solidFill>
                  <a:srgbClr val="8BC34A"/>
                </a:solidFill>
              </a:rPr>
              <a:t> e </a:t>
            </a:r>
            <a:r>
              <a:rPr lang="en-US" dirty="0" err="1">
                <a:solidFill>
                  <a:srgbClr val="8BC34A"/>
                </a:solidFill>
              </a:rPr>
              <a:t>oasi</a:t>
            </a:r>
            <a:r>
              <a:rPr lang="en-US" dirty="0">
                <a:solidFill>
                  <a:srgbClr val="8BC34A"/>
                </a:solidFill>
              </a:rPr>
              <a:t> </a:t>
            </a:r>
            <a:r>
              <a:rPr lang="en-US" dirty="0" err="1">
                <a:solidFill>
                  <a:srgbClr val="8BC34A"/>
                </a:solidFill>
              </a:rPr>
              <a:t>wwf</a:t>
            </a:r>
            <a:r>
              <a:rPr lang="en-US" dirty="0">
                <a:solidFill>
                  <a:srgbClr val="8BC34A"/>
                </a:solidFill>
              </a:rPr>
              <a:t> (</a:t>
            </a:r>
            <a:r>
              <a:rPr lang="en-US" dirty="0" err="1">
                <a:solidFill>
                  <a:srgbClr val="8BC34A"/>
                </a:solidFill>
              </a:rPr>
              <a:t>fitwalking</a:t>
            </a:r>
            <a:r>
              <a:rPr lang="en-US" dirty="0">
                <a:solidFill>
                  <a:srgbClr val="8BC34A"/>
                </a:solidFill>
              </a:rPr>
              <a:t>, trekking)</a:t>
            </a:r>
            <a:endParaRPr lang="it-IT" dirty="0">
              <a:solidFill>
                <a:srgbClr val="8BC34A"/>
              </a:solidFill>
            </a:endParaRPr>
          </a:p>
        </p:txBody>
      </p:sp>
      <p:sp>
        <p:nvSpPr>
          <p:cNvPr id="70" name="Text Placeholder 36">
            <a:extLst>
              <a:ext uri="{FF2B5EF4-FFF2-40B4-BE49-F238E27FC236}">
                <a16:creationId xmlns:a16="http://schemas.microsoft.com/office/drawing/2014/main" id="{A1B07EC8-7A8E-923E-8628-B62E7B7D6866}"/>
              </a:ext>
            </a:extLst>
          </p:cNvPr>
          <p:cNvSpPr txBox="1">
            <a:spLocks/>
          </p:cNvSpPr>
          <p:nvPr/>
        </p:nvSpPr>
        <p:spPr>
          <a:xfrm>
            <a:off x="6679607" y="1903464"/>
            <a:ext cx="4722313" cy="53054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0" lang="en-US" sz="20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solidFill>
                  <a:srgbClr val="8BC34A"/>
                </a:solidFill>
              </a:rPr>
              <a:t>Parchi e aree boschive (equitazione e pet-therapy, tiro con l’arco, running, atletica, motoria di base)</a:t>
            </a:r>
          </a:p>
        </p:txBody>
      </p:sp>
      <p:sp>
        <p:nvSpPr>
          <p:cNvPr id="71" name="Text Placeholder 36">
            <a:extLst>
              <a:ext uri="{FF2B5EF4-FFF2-40B4-BE49-F238E27FC236}">
                <a16:creationId xmlns:a16="http://schemas.microsoft.com/office/drawing/2014/main" id="{0370205A-D6AE-2A5A-2715-1DF72F65AF84}"/>
              </a:ext>
            </a:extLst>
          </p:cNvPr>
          <p:cNvSpPr txBox="1">
            <a:spLocks/>
          </p:cNvSpPr>
          <p:nvPr/>
        </p:nvSpPr>
        <p:spPr>
          <a:xfrm>
            <a:off x="6739024" y="5545006"/>
            <a:ext cx="3233609" cy="6445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0" lang="en-US" sz="20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solidFill>
                  <a:srgbClr val="8BC34A"/>
                </a:solidFill>
              </a:rPr>
              <a:t>Mare (subacquea, vela)</a:t>
            </a:r>
          </a:p>
        </p:txBody>
      </p:sp>
      <p:pic>
        <p:nvPicPr>
          <p:cNvPr id="11" name="Elemento grafico 10">
            <a:extLst>
              <a:ext uri="{FF2B5EF4-FFF2-40B4-BE49-F238E27FC236}">
                <a16:creationId xmlns:a16="http://schemas.microsoft.com/office/drawing/2014/main" id="{7C21A3CC-87A0-6E75-DD23-95C646835A9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50044" y="1805136"/>
            <a:ext cx="1162050" cy="1038225"/>
          </a:xfrm>
          <a:prstGeom prst="rect">
            <a:avLst/>
          </a:prstGeom>
        </p:spPr>
      </p:pic>
      <p:pic>
        <p:nvPicPr>
          <p:cNvPr id="15" name="Elemento grafico 14">
            <a:extLst>
              <a:ext uri="{FF2B5EF4-FFF2-40B4-BE49-F238E27FC236}">
                <a16:creationId xmlns:a16="http://schemas.microsoft.com/office/drawing/2014/main" id="{9F899B92-7C15-9F55-CD45-B11C6FAE1CD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27964" y="3439571"/>
            <a:ext cx="1184130" cy="1069997"/>
          </a:xfrm>
          <a:prstGeom prst="rect">
            <a:avLst/>
          </a:prstGeom>
        </p:spPr>
      </p:pic>
      <p:pic>
        <p:nvPicPr>
          <p:cNvPr id="19" name="Elemento grafico 18">
            <a:extLst>
              <a:ext uri="{FF2B5EF4-FFF2-40B4-BE49-F238E27FC236}">
                <a16:creationId xmlns:a16="http://schemas.microsoft.com/office/drawing/2014/main" id="{EB6C32AE-CAC4-4AC0-3C54-2039164FCE6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06432" y="5141288"/>
            <a:ext cx="1033730" cy="1100904"/>
          </a:xfrm>
          <a:prstGeom prst="rect">
            <a:avLst/>
          </a:prstGeom>
        </p:spPr>
      </p:pic>
      <p:pic>
        <p:nvPicPr>
          <p:cNvPr id="21" name="Immagine 20" descr="Immagine che contiene albero, persona, esterni&#10;&#10;Descrizione generata automaticamente">
            <a:extLst>
              <a:ext uri="{FF2B5EF4-FFF2-40B4-BE49-F238E27FC236}">
                <a16:creationId xmlns:a16="http://schemas.microsoft.com/office/drawing/2014/main" id="{E0529E65-A747-B3B2-1EFA-EF7F60AB69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4572000" cy="6858000"/>
          </a:xfrm>
          <a:prstGeom prst="rect">
            <a:avLst/>
          </a:prstGeom>
        </p:spPr>
      </p:pic>
    </p:spTree>
    <p:extLst>
      <p:ext uri="{BB962C8B-B14F-4D97-AF65-F5344CB8AC3E}">
        <p14:creationId xmlns:p14="http://schemas.microsoft.com/office/powerpoint/2010/main" val="189611710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2" presetClass="entr" presetSubtype="2" fill="hold" grpId="0" nodeType="afterEffect" p14:presetBounceEnd="67000">
                                      <p:stCondLst>
                                        <p:cond delay="0"/>
                                      </p:stCondLst>
                                      <p:childTnLst>
                                        <p:set>
                                          <p:cBhvr>
                                            <p:cTn id="10" dur="1" fill="hold">
                                              <p:stCondLst>
                                                <p:cond delay="0"/>
                                              </p:stCondLst>
                                            </p:cTn>
                                            <p:tgtEl>
                                              <p:spTgt spid="64">
                                                <p:txEl>
                                                  <p:pRg st="0" end="0"/>
                                                </p:txEl>
                                              </p:spTgt>
                                            </p:tgtEl>
                                            <p:attrNameLst>
                                              <p:attrName>style.visibility</p:attrName>
                                            </p:attrNameLst>
                                          </p:cBhvr>
                                          <p:to>
                                            <p:strVal val="visible"/>
                                          </p:to>
                                        </p:set>
                                        <p:anim calcmode="lin" valueType="num" p14:bounceEnd="67000">
                                          <p:cBhvr additive="base">
                                            <p:cTn id="11" dur="1000" fill="hold"/>
                                            <p:tgtEl>
                                              <p:spTgt spid="64">
                                                <p:txEl>
                                                  <p:pRg st="0" end="0"/>
                                                </p:txEl>
                                              </p:spTgt>
                                            </p:tgtEl>
                                            <p:attrNameLst>
                                              <p:attrName>ppt_x</p:attrName>
                                            </p:attrNameLst>
                                          </p:cBhvr>
                                          <p:tavLst>
                                            <p:tav tm="0">
                                              <p:val>
                                                <p:strVal val="1+#ppt_w/2"/>
                                              </p:val>
                                            </p:tav>
                                            <p:tav tm="100000">
                                              <p:val>
                                                <p:strVal val="#ppt_x"/>
                                              </p:val>
                                            </p:tav>
                                          </p:tavLst>
                                        </p:anim>
                                        <p:anim calcmode="lin" valueType="num" p14:bounceEnd="67000">
                                          <p:cBhvr additive="base">
                                            <p:cTn id="12" dur="1000" fill="hold"/>
                                            <p:tgtEl>
                                              <p:spTgt spid="6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par>
                              <p:cTn id="18" fill="hold">
                                <p:stCondLst>
                                  <p:cond delay="500"/>
                                </p:stCondLst>
                                <p:childTnLst>
                                  <p:par>
                                    <p:cTn id="19" presetID="2" presetClass="entr" presetSubtype="2" fill="hold" grpId="0" nodeType="afterEffect" p14:presetBounceEnd="67000">
                                      <p:stCondLst>
                                        <p:cond delay="0"/>
                                      </p:stCondLst>
                                      <p:childTnLst>
                                        <p:set>
                                          <p:cBhvr>
                                            <p:cTn id="20" dur="1" fill="hold">
                                              <p:stCondLst>
                                                <p:cond delay="0"/>
                                              </p:stCondLst>
                                            </p:cTn>
                                            <p:tgtEl>
                                              <p:spTgt spid="70">
                                                <p:txEl>
                                                  <p:pRg st="0" end="0"/>
                                                </p:txEl>
                                              </p:spTgt>
                                            </p:tgtEl>
                                            <p:attrNameLst>
                                              <p:attrName>style.visibility</p:attrName>
                                            </p:attrNameLst>
                                          </p:cBhvr>
                                          <p:to>
                                            <p:strVal val="visible"/>
                                          </p:to>
                                        </p:set>
                                        <p:anim calcmode="lin" valueType="num" p14:bounceEnd="67000">
                                          <p:cBhvr additive="base">
                                            <p:cTn id="21" dur="1000" fill="hold"/>
                                            <p:tgtEl>
                                              <p:spTgt spid="70">
                                                <p:txEl>
                                                  <p:pRg st="0" end="0"/>
                                                </p:txEl>
                                              </p:spTgt>
                                            </p:tgtEl>
                                            <p:attrNameLst>
                                              <p:attrName>ppt_x</p:attrName>
                                            </p:attrNameLst>
                                          </p:cBhvr>
                                          <p:tavLst>
                                            <p:tav tm="0">
                                              <p:val>
                                                <p:strVal val="1+#ppt_w/2"/>
                                              </p:val>
                                            </p:tav>
                                            <p:tav tm="100000">
                                              <p:val>
                                                <p:strVal val="#ppt_x"/>
                                              </p:val>
                                            </p:tav>
                                          </p:tavLst>
                                        </p:anim>
                                        <p:anim calcmode="lin" valueType="num" p14:bounceEnd="67000">
                                          <p:cBhvr additive="base">
                                            <p:cTn id="22" dur="1000" fill="hold"/>
                                            <p:tgtEl>
                                              <p:spTgt spid="7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par>
                              <p:cTn id="28" fill="hold">
                                <p:stCondLst>
                                  <p:cond delay="500"/>
                                </p:stCondLst>
                                <p:childTnLst>
                                  <p:par>
                                    <p:cTn id="29" presetID="2" presetClass="entr" presetSubtype="2" fill="hold" grpId="0" nodeType="afterEffect" p14:presetBounceEnd="67000">
                                      <p:stCondLst>
                                        <p:cond delay="0"/>
                                      </p:stCondLst>
                                      <p:childTnLst>
                                        <p:set>
                                          <p:cBhvr>
                                            <p:cTn id="30" dur="1" fill="hold">
                                              <p:stCondLst>
                                                <p:cond delay="0"/>
                                              </p:stCondLst>
                                            </p:cTn>
                                            <p:tgtEl>
                                              <p:spTgt spid="69">
                                                <p:txEl>
                                                  <p:pRg st="0" end="0"/>
                                                </p:txEl>
                                              </p:spTgt>
                                            </p:tgtEl>
                                            <p:attrNameLst>
                                              <p:attrName>style.visibility</p:attrName>
                                            </p:attrNameLst>
                                          </p:cBhvr>
                                          <p:to>
                                            <p:strVal val="visible"/>
                                          </p:to>
                                        </p:set>
                                        <p:anim calcmode="lin" valueType="num" p14:bounceEnd="67000">
                                          <p:cBhvr additive="base">
                                            <p:cTn id="31" dur="1000" fill="hold"/>
                                            <p:tgtEl>
                                              <p:spTgt spid="69">
                                                <p:txEl>
                                                  <p:pRg st="0" end="0"/>
                                                </p:txEl>
                                              </p:spTgt>
                                            </p:tgtEl>
                                            <p:attrNameLst>
                                              <p:attrName>ppt_x</p:attrName>
                                            </p:attrNameLst>
                                          </p:cBhvr>
                                          <p:tavLst>
                                            <p:tav tm="0">
                                              <p:val>
                                                <p:strVal val="1+#ppt_w/2"/>
                                              </p:val>
                                            </p:tav>
                                            <p:tav tm="100000">
                                              <p:val>
                                                <p:strVal val="#ppt_x"/>
                                              </p:val>
                                            </p:tav>
                                          </p:tavLst>
                                        </p:anim>
                                        <p:anim calcmode="lin" valueType="num" p14:bounceEnd="67000">
                                          <p:cBhvr additive="base">
                                            <p:cTn id="32" dur="1000" fill="hold"/>
                                            <p:tgtEl>
                                              <p:spTgt spid="6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par>
                              <p:cTn id="38" fill="hold">
                                <p:stCondLst>
                                  <p:cond delay="500"/>
                                </p:stCondLst>
                                <p:childTnLst>
                                  <p:par>
                                    <p:cTn id="39" presetID="2" presetClass="entr" presetSubtype="2" fill="hold" grpId="0" nodeType="afterEffect" p14:presetBounceEnd="67000">
                                      <p:stCondLst>
                                        <p:cond delay="0"/>
                                      </p:stCondLst>
                                      <p:childTnLst>
                                        <p:set>
                                          <p:cBhvr>
                                            <p:cTn id="40" dur="1" fill="hold">
                                              <p:stCondLst>
                                                <p:cond delay="0"/>
                                              </p:stCondLst>
                                            </p:cTn>
                                            <p:tgtEl>
                                              <p:spTgt spid="71">
                                                <p:txEl>
                                                  <p:pRg st="0" end="0"/>
                                                </p:txEl>
                                              </p:spTgt>
                                            </p:tgtEl>
                                            <p:attrNameLst>
                                              <p:attrName>style.visibility</p:attrName>
                                            </p:attrNameLst>
                                          </p:cBhvr>
                                          <p:to>
                                            <p:strVal val="visible"/>
                                          </p:to>
                                        </p:set>
                                        <p:anim calcmode="lin" valueType="num" p14:bounceEnd="67000">
                                          <p:cBhvr additive="base">
                                            <p:cTn id="41" dur="1000" fill="hold"/>
                                            <p:tgtEl>
                                              <p:spTgt spid="71">
                                                <p:txEl>
                                                  <p:pRg st="0" end="0"/>
                                                </p:txEl>
                                              </p:spTgt>
                                            </p:tgtEl>
                                            <p:attrNameLst>
                                              <p:attrName>ppt_x</p:attrName>
                                            </p:attrNameLst>
                                          </p:cBhvr>
                                          <p:tavLst>
                                            <p:tav tm="0">
                                              <p:val>
                                                <p:strVal val="1+#ppt_w/2"/>
                                              </p:val>
                                            </p:tav>
                                            <p:tav tm="100000">
                                              <p:val>
                                                <p:strVal val="#ppt_x"/>
                                              </p:val>
                                            </p:tav>
                                          </p:tavLst>
                                        </p:anim>
                                        <p:anim calcmode="lin" valueType="num" p14:bounceEnd="67000">
                                          <p:cBhvr additive="base">
                                            <p:cTn id="42" dur="1000" fill="hold"/>
                                            <p:tgtEl>
                                              <p:spTgt spid="7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build="p"/>
          <p:bldP spid="69" grpId="0" build="p"/>
          <p:bldP spid="70" grpId="0" build="p"/>
          <p:bldP spid="71" grpId="0"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64">
                                                <p:txEl>
                                                  <p:pRg st="0" end="0"/>
                                                </p:txEl>
                                              </p:spTgt>
                                            </p:tgtEl>
                                            <p:attrNameLst>
                                              <p:attrName>style.visibility</p:attrName>
                                            </p:attrNameLst>
                                          </p:cBhvr>
                                          <p:to>
                                            <p:strVal val="visible"/>
                                          </p:to>
                                        </p:set>
                                        <p:anim calcmode="lin" valueType="num">
                                          <p:cBhvr additive="base">
                                            <p:cTn id="11" dur="1000" fill="hold"/>
                                            <p:tgtEl>
                                              <p:spTgt spid="64">
                                                <p:txEl>
                                                  <p:pRg st="0" end="0"/>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6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par>
                              <p:cTn id="18" fill="hold">
                                <p:stCondLst>
                                  <p:cond delay="500"/>
                                </p:stCondLst>
                                <p:childTnLst>
                                  <p:par>
                                    <p:cTn id="19" presetID="2" presetClass="entr" presetSubtype="2" fill="hold" grpId="0" nodeType="afterEffect">
                                      <p:stCondLst>
                                        <p:cond delay="0"/>
                                      </p:stCondLst>
                                      <p:childTnLst>
                                        <p:set>
                                          <p:cBhvr>
                                            <p:cTn id="20" dur="1" fill="hold">
                                              <p:stCondLst>
                                                <p:cond delay="0"/>
                                              </p:stCondLst>
                                            </p:cTn>
                                            <p:tgtEl>
                                              <p:spTgt spid="70">
                                                <p:txEl>
                                                  <p:pRg st="0" end="0"/>
                                                </p:txEl>
                                              </p:spTgt>
                                            </p:tgtEl>
                                            <p:attrNameLst>
                                              <p:attrName>style.visibility</p:attrName>
                                            </p:attrNameLst>
                                          </p:cBhvr>
                                          <p:to>
                                            <p:strVal val="visible"/>
                                          </p:to>
                                        </p:set>
                                        <p:anim calcmode="lin" valueType="num">
                                          <p:cBhvr additive="base">
                                            <p:cTn id="21" dur="1000" fill="hold"/>
                                            <p:tgtEl>
                                              <p:spTgt spid="70">
                                                <p:txEl>
                                                  <p:pRg st="0" end="0"/>
                                                </p:txEl>
                                              </p:spTgt>
                                            </p:tgtEl>
                                            <p:attrNameLst>
                                              <p:attrName>ppt_x</p:attrName>
                                            </p:attrNameLst>
                                          </p:cBhvr>
                                          <p:tavLst>
                                            <p:tav tm="0">
                                              <p:val>
                                                <p:strVal val="1+#ppt_w/2"/>
                                              </p:val>
                                            </p:tav>
                                            <p:tav tm="100000">
                                              <p:val>
                                                <p:strVal val="#ppt_x"/>
                                              </p:val>
                                            </p:tav>
                                          </p:tavLst>
                                        </p:anim>
                                        <p:anim calcmode="lin" valueType="num">
                                          <p:cBhvr additive="base">
                                            <p:cTn id="22" dur="1000" fill="hold"/>
                                            <p:tgtEl>
                                              <p:spTgt spid="7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par>
                              <p:cTn id="28" fill="hold">
                                <p:stCondLst>
                                  <p:cond delay="500"/>
                                </p:stCondLst>
                                <p:childTnLst>
                                  <p:par>
                                    <p:cTn id="29" presetID="2" presetClass="entr" presetSubtype="2" fill="hold" grpId="0" nodeType="afterEffect">
                                      <p:stCondLst>
                                        <p:cond delay="0"/>
                                      </p:stCondLst>
                                      <p:childTnLst>
                                        <p:set>
                                          <p:cBhvr>
                                            <p:cTn id="30" dur="1" fill="hold">
                                              <p:stCondLst>
                                                <p:cond delay="0"/>
                                              </p:stCondLst>
                                            </p:cTn>
                                            <p:tgtEl>
                                              <p:spTgt spid="69">
                                                <p:txEl>
                                                  <p:pRg st="0" end="0"/>
                                                </p:txEl>
                                              </p:spTgt>
                                            </p:tgtEl>
                                            <p:attrNameLst>
                                              <p:attrName>style.visibility</p:attrName>
                                            </p:attrNameLst>
                                          </p:cBhvr>
                                          <p:to>
                                            <p:strVal val="visible"/>
                                          </p:to>
                                        </p:set>
                                        <p:anim calcmode="lin" valueType="num">
                                          <p:cBhvr additive="base">
                                            <p:cTn id="31" dur="1000" fill="hold"/>
                                            <p:tgtEl>
                                              <p:spTgt spid="69">
                                                <p:txEl>
                                                  <p:pRg st="0" end="0"/>
                                                </p:txEl>
                                              </p:spTgt>
                                            </p:tgtEl>
                                            <p:attrNameLst>
                                              <p:attrName>ppt_x</p:attrName>
                                            </p:attrNameLst>
                                          </p:cBhvr>
                                          <p:tavLst>
                                            <p:tav tm="0">
                                              <p:val>
                                                <p:strVal val="1+#ppt_w/2"/>
                                              </p:val>
                                            </p:tav>
                                            <p:tav tm="100000">
                                              <p:val>
                                                <p:strVal val="#ppt_x"/>
                                              </p:val>
                                            </p:tav>
                                          </p:tavLst>
                                        </p:anim>
                                        <p:anim calcmode="lin" valueType="num">
                                          <p:cBhvr additive="base">
                                            <p:cTn id="32" dur="1000" fill="hold"/>
                                            <p:tgtEl>
                                              <p:spTgt spid="6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par>
                              <p:cTn id="38" fill="hold">
                                <p:stCondLst>
                                  <p:cond delay="500"/>
                                </p:stCondLst>
                                <p:childTnLst>
                                  <p:par>
                                    <p:cTn id="39" presetID="2" presetClass="entr" presetSubtype="2" fill="hold" grpId="0" nodeType="afterEffect">
                                      <p:stCondLst>
                                        <p:cond delay="0"/>
                                      </p:stCondLst>
                                      <p:childTnLst>
                                        <p:set>
                                          <p:cBhvr>
                                            <p:cTn id="40" dur="1" fill="hold">
                                              <p:stCondLst>
                                                <p:cond delay="0"/>
                                              </p:stCondLst>
                                            </p:cTn>
                                            <p:tgtEl>
                                              <p:spTgt spid="71">
                                                <p:txEl>
                                                  <p:pRg st="0" end="0"/>
                                                </p:txEl>
                                              </p:spTgt>
                                            </p:tgtEl>
                                            <p:attrNameLst>
                                              <p:attrName>style.visibility</p:attrName>
                                            </p:attrNameLst>
                                          </p:cBhvr>
                                          <p:to>
                                            <p:strVal val="visible"/>
                                          </p:to>
                                        </p:set>
                                        <p:anim calcmode="lin" valueType="num">
                                          <p:cBhvr additive="base">
                                            <p:cTn id="41" dur="1000" fill="hold"/>
                                            <p:tgtEl>
                                              <p:spTgt spid="71">
                                                <p:txEl>
                                                  <p:pRg st="0" end="0"/>
                                                </p:txEl>
                                              </p:spTgt>
                                            </p:tgtEl>
                                            <p:attrNameLst>
                                              <p:attrName>ppt_x</p:attrName>
                                            </p:attrNameLst>
                                          </p:cBhvr>
                                          <p:tavLst>
                                            <p:tav tm="0">
                                              <p:val>
                                                <p:strVal val="1+#ppt_w/2"/>
                                              </p:val>
                                            </p:tav>
                                            <p:tav tm="100000">
                                              <p:val>
                                                <p:strVal val="#ppt_x"/>
                                              </p:val>
                                            </p:tav>
                                          </p:tavLst>
                                        </p:anim>
                                        <p:anim calcmode="lin" valueType="num">
                                          <p:cBhvr additive="base">
                                            <p:cTn id="42" dur="1000" fill="hold"/>
                                            <p:tgtEl>
                                              <p:spTgt spid="7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build="p"/>
          <p:bldP spid="69" grpId="0" build="p"/>
          <p:bldP spid="70" grpId="0" build="p"/>
          <p:bldP spid="71" grpId="0" build="p"/>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 Placeholder 36">
            <a:extLst>
              <a:ext uri="{FF2B5EF4-FFF2-40B4-BE49-F238E27FC236}">
                <a16:creationId xmlns:a16="http://schemas.microsoft.com/office/drawing/2014/main" id="{2F981A16-82B1-4D07-B3FF-077C6A4853A0}"/>
              </a:ext>
            </a:extLst>
          </p:cNvPr>
          <p:cNvSpPr txBox="1">
            <a:spLocks/>
          </p:cNvSpPr>
          <p:nvPr/>
        </p:nvSpPr>
        <p:spPr>
          <a:xfrm>
            <a:off x="5617821" y="196739"/>
            <a:ext cx="5581359" cy="34885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0" lang="en-US" sz="20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solidFill>
                  <a:srgbClr val="002060"/>
                </a:solidFill>
                <a:latin typeface="Montserrat" panose="00000500000000000000" pitchFamily="2" charset="0"/>
              </a:rPr>
              <a:t>Potenziata la rete sociale, solidale e sportiva nazionale grazie alla sottoscrizione dei protocolli con:</a:t>
            </a:r>
          </a:p>
        </p:txBody>
      </p:sp>
      <p:sp>
        <p:nvSpPr>
          <p:cNvPr id="70" name="Text Placeholder 36">
            <a:extLst>
              <a:ext uri="{FF2B5EF4-FFF2-40B4-BE49-F238E27FC236}">
                <a16:creationId xmlns:a16="http://schemas.microsoft.com/office/drawing/2014/main" id="{A1B07EC8-7A8E-923E-8628-B62E7B7D6866}"/>
              </a:ext>
            </a:extLst>
          </p:cNvPr>
          <p:cNvSpPr txBox="1">
            <a:spLocks/>
          </p:cNvSpPr>
          <p:nvPr/>
        </p:nvSpPr>
        <p:spPr>
          <a:xfrm>
            <a:off x="7228069" y="1531823"/>
            <a:ext cx="3233608" cy="34885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0" lang="en-US" sz="20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it-IT" sz="1600" dirty="0">
                <a:solidFill>
                  <a:srgbClr val="8BC34A"/>
                </a:solidFill>
              </a:rPr>
              <a:t>Scuole di ogni ordine e grado;</a:t>
            </a:r>
          </a:p>
        </p:txBody>
      </p:sp>
      <p:sp>
        <p:nvSpPr>
          <p:cNvPr id="10" name="Text Placeholder 36">
            <a:extLst>
              <a:ext uri="{FF2B5EF4-FFF2-40B4-BE49-F238E27FC236}">
                <a16:creationId xmlns:a16="http://schemas.microsoft.com/office/drawing/2014/main" id="{B6E58068-2A30-64FD-5EFC-84B92F47AE61}"/>
              </a:ext>
            </a:extLst>
          </p:cNvPr>
          <p:cNvSpPr txBox="1">
            <a:spLocks/>
          </p:cNvSpPr>
          <p:nvPr/>
        </p:nvSpPr>
        <p:spPr>
          <a:xfrm>
            <a:off x="7307972" y="2424836"/>
            <a:ext cx="3233608" cy="34885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0" lang="en-US" sz="20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1600" dirty="0">
                <a:solidFill>
                  <a:srgbClr val="8BC34A"/>
                </a:solidFill>
              </a:rPr>
              <a:t>Amministrazioni Comunali;</a:t>
            </a:r>
          </a:p>
        </p:txBody>
      </p:sp>
      <p:sp>
        <p:nvSpPr>
          <p:cNvPr id="12" name="Text Placeholder 36">
            <a:extLst>
              <a:ext uri="{FF2B5EF4-FFF2-40B4-BE49-F238E27FC236}">
                <a16:creationId xmlns:a16="http://schemas.microsoft.com/office/drawing/2014/main" id="{526A71CD-7872-2E58-2022-92F825861F9B}"/>
              </a:ext>
            </a:extLst>
          </p:cNvPr>
          <p:cNvSpPr txBox="1">
            <a:spLocks/>
          </p:cNvSpPr>
          <p:nvPr/>
        </p:nvSpPr>
        <p:spPr>
          <a:xfrm>
            <a:off x="7307972" y="3344992"/>
            <a:ext cx="3233608" cy="34885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0" lang="en-US" sz="20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1600" dirty="0">
                <a:solidFill>
                  <a:srgbClr val="8BC34A"/>
                </a:solidFill>
              </a:rPr>
              <a:t>Associazioni sportive, culturali e di volontariato;;</a:t>
            </a:r>
          </a:p>
        </p:txBody>
      </p:sp>
      <p:sp>
        <p:nvSpPr>
          <p:cNvPr id="14" name="Text Placeholder 36">
            <a:extLst>
              <a:ext uri="{FF2B5EF4-FFF2-40B4-BE49-F238E27FC236}">
                <a16:creationId xmlns:a16="http://schemas.microsoft.com/office/drawing/2014/main" id="{94EEFD19-8A9C-CE4B-ABFF-1357FD31CA22}"/>
              </a:ext>
            </a:extLst>
          </p:cNvPr>
          <p:cNvSpPr txBox="1">
            <a:spLocks/>
          </p:cNvSpPr>
          <p:nvPr/>
        </p:nvSpPr>
        <p:spPr>
          <a:xfrm>
            <a:off x="7378373" y="4315397"/>
            <a:ext cx="3233608" cy="34885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0" lang="en-US" sz="20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1600" dirty="0">
                <a:solidFill>
                  <a:srgbClr val="8BC34A"/>
                </a:solidFill>
              </a:rPr>
              <a:t>Centri Anziani</a:t>
            </a:r>
          </a:p>
        </p:txBody>
      </p:sp>
      <p:sp>
        <p:nvSpPr>
          <p:cNvPr id="16" name="Text Placeholder 36">
            <a:extLst>
              <a:ext uri="{FF2B5EF4-FFF2-40B4-BE49-F238E27FC236}">
                <a16:creationId xmlns:a16="http://schemas.microsoft.com/office/drawing/2014/main" id="{27C269BD-A434-EBAF-A492-8B65AEB1A975}"/>
              </a:ext>
            </a:extLst>
          </p:cNvPr>
          <p:cNvSpPr txBox="1">
            <a:spLocks/>
          </p:cNvSpPr>
          <p:nvPr/>
        </p:nvSpPr>
        <p:spPr>
          <a:xfrm>
            <a:off x="7413883" y="5208409"/>
            <a:ext cx="3233608" cy="34885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0" lang="en-US" sz="20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1600" dirty="0">
                <a:solidFill>
                  <a:srgbClr val="8BC34A"/>
                </a:solidFill>
              </a:rPr>
              <a:t>Enti del terzo settore;</a:t>
            </a:r>
          </a:p>
        </p:txBody>
      </p:sp>
      <p:sp>
        <p:nvSpPr>
          <p:cNvPr id="17" name="Text Placeholder 36">
            <a:extLst>
              <a:ext uri="{FF2B5EF4-FFF2-40B4-BE49-F238E27FC236}">
                <a16:creationId xmlns:a16="http://schemas.microsoft.com/office/drawing/2014/main" id="{CB5D502E-1986-FED2-F1A0-E9C49B68E2BE}"/>
              </a:ext>
            </a:extLst>
          </p:cNvPr>
          <p:cNvSpPr txBox="1">
            <a:spLocks/>
          </p:cNvSpPr>
          <p:nvPr/>
        </p:nvSpPr>
        <p:spPr>
          <a:xfrm>
            <a:off x="7444955" y="6155709"/>
            <a:ext cx="3233608" cy="34885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0" lang="en-US" sz="20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1600" dirty="0">
                <a:solidFill>
                  <a:srgbClr val="8BC34A"/>
                </a:solidFill>
              </a:rPr>
              <a:t>Servizi Pubblici</a:t>
            </a:r>
          </a:p>
        </p:txBody>
      </p:sp>
      <p:pic>
        <p:nvPicPr>
          <p:cNvPr id="3" name="Elemento grafico 2">
            <a:extLst>
              <a:ext uri="{FF2B5EF4-FFF2-40B4-BE49-F238E27FC236}">
                <a16:creationId xmlns:a16="http://schemas.microsoft.com/office/drawing/2014/main" id="{DC5E9615-43B0-7345-FB2B-21F3993B152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63233" y="1415991"/>
            <a:ext cx="568396" cy="581718"/>
          </a:xfrm>
          <a:prstGeom prst="rect">
            <a:avLst/>
          </a:prstGeom>
        </p:spPr>
      </p:pic>
      <p:pic>
        <p:nvPicPr>
          <p:cNvPr id="20" name="Elemento grafico 19">
            <a:extLst>
              <a:ext uri="{FF2B5EF4-FFF2-40B4-BE49-F238E27FC236}">
                <a16:creationId xmlns:a16="http://schemas.microsoft.com/office/drawing/2014/main" id="{21DD8BD6-037A-C970-78B5-1F76CC669C0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63233" y="2321512"/>
            <a:ext cx="568396" cy="581718"/>
          </a:xfrm>
          <a:prstGeom prst="rect">
            <a:avLst/>
          </a:prstGeom>
        </p:spPr>
      </p:pic>
      <p:pic>
        <p:nvPicPr>
          <p:cNvPr id="21" name="Elemento grafico 20">
            <a:extLst>
              <a:ext uri="{FF2B5EF4-FFF2-40B4-BE49-F238E27FC236}">
                <a16:creationId xmlns:a16="http://schemas.microsoft.com/office/drawing/2014/main" id="{23B03748-F90A-7315-FAB9-8A5C9F73AF5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96161" y="3283060"/>
            <a:ext cx="568396" cy="581718"/>
          </a:xfrm>
          <a:prstGeom prst="rect">
            <a:avLst/>
          </a:prstGeom>
        </p:spPr>
      </p:pic>
      <p:pic>
        <p:nvPicPr>
          <p:cNvPr id="22" name="Elemento grafico 21">
            <a:extLst>
              <a:ext uri="{FF2B5EF4-FFF2-40B4-BE49-F238E27FC236}">
                <a16:creationId xmlns:a16="http://schemas.microsoft.com/office/drawing/2014/main" id="{89491172-EA88-FB23-354D-90A0DC41420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03506" y="4198966"/>
            <a:ext cx="568396" cy="581718"/>
          </a:xfrm>
          <a:prstGeom prst="rect">
            <a:avLst/>
          </a:prstGeom>
        </p:spPr>
      </p:pic>
      <p:pic>
        <p:nvPicPr>
          <p:cNvPr id="23" name="Elemento grafico 22">
            <a:extLst>
              <a:ext uri="{FF2B5EF4-FFF2-40B4-BE49-F238E27FC236}">
                <a16:creationId xmlns:a16="http://schemas.microsoft.com/office/drawing/2014/main" id="{47A38EB6-23F4-C348-3C21-3A3CA2A72C7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59673" y="5091978"/>
            <a:ext cx="568396" cy="581718"/>
          </a:xfrm>
          <a:prstGeom prst="rect">
            <a:avLst/>
          </a:prstGeom>
        </p:spPr>
      </p:pic>
      <p:pic>
        <p:nvPicPr>
          <p:cNvPr id="24" name="Elemento grafico 23">
            <a:extLst>
              <a:ext uri="{FF2B5EF4-FFF2-40B4-BE49-F238E27FC236}">
                <a16:creationId xmlns:a16="http://schemas.microsoft.com/office/drawing/2014/main" id="{8D0BB2AF-17E0-19F2-0558-7B327B08CEA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59673" y="5974884"/>
            <a:ext cx="568396" cy="581718"/>
          </a:xfrm>
          <a:prstGeom prst="rect">
            <a:avLst/>
          </a:prstGeom>
        </p:spPr>
      </p:pic>
      <p:pic>
        <p:nvPicPr>
          <p:cNvPr id="7" name="Immagine 6" descr="Immagine che contiene persona, donna, calzoni&#10;&#10;Descrizione generata automaticamente">
            <a:extLst>
              <a:ext uri="{FF2B5EF4-FFF2-40B4-BE49-F238E27FC236}">
                <a16:creationId xmlns:a16="http://schemas.microsoft.com/office/drawing/2014/main" id="{699B4664-20BC-4D40-BDF0-FBAF449255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91" y="0"/>
            <a:ext cx="5486400" cy="6858000"/>
          </a:xfrm>
          <a:prstGeom prst="rect">
            <a:avLst/>
          </a:prstGeom>
        </p:spPr>
      </p:pic>
    </p:spTree>
    <p:extLst>
      <p:ext uri="{BB962C8B-B14F-4D97-AF65-F5344CB8AC3E}">
        <p14:creationId xmlns:p14="http://schemas.microsoft.com/office/powerpoint/2010/main" val="174475066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 presetClass="entr" presetSubtype="2" fill="hold" grpId="0" nodeType="afterEffect" p14:presetBounceEnd="67000">
                                      <p:stCondLst>
                                        <p:cond delay="0"/>
                                      </p:stCondLst>
                                      <p:childTnLst>
                                        <p:set>
                                          <p:cBhvr>
                                            <p:cTn id="10" dur="1" fill="hold">
                                              <p:stCondLst>
                                                <p:cond delay="0"/>
                                              </p:stCondLst>
                                            </p:cTn>
                                            <p:tgtEl>
                                              <p:spTgt spid="64">
                                                <p:txEl>
                                                  <p:pRg st="0" end="0"/>
                                                </p:txEl>
                                              </p:spTgt>
                                            </p:tgtEl>
                                            <p:attrNameLst>
                                              <p:attrName>style.visibility</p:attrName>
                                            </p:attrNameLst>
                                          </p:cBhvr>
                                          <p:to>
                                            <p:strVal val="visible"/>
                                          </p:to>
                                        </p:set>
                                        <p:anim calcmode="lin" valueType="num" p14:bounceEnd="67000">
                                          <p:cBhvr additive="base">
                                            <p:cTn id="11" dur="1000" fill="hold"/>
                                            <p:tgtEl>
                                              <p:spTgt spid="64">
                                                <p:txEl>
                                                  <p:pRg st="0" end="0"/>
                                                </p:txEl>
                                              </p:spTgt>
                                            </p:tgtEl>
                                            <p:attrNameLst>
                                              <p:attrName>ppt_x</p:attrName>
                                            </p:attrNameLst>
                                          </p:cBhvr>
                                          <p:tavLst>
                                            <p:tav tm="0">
                                              <p:val>
                                                <p:strVal val="1+#ppt_w/2"/>
                                              </p:val>
                                            </p:tav>
                                            <p:tav tm="100000">
                                              <p:val>
                                                <p:strVal val="#ppt_x"/>
                                              </p:val>
                                            </p:tav>
                                          </p:tavLst>
                                        </p:anim>
                                        <p:anim calcmode="lin" valueType="num" p14:bounceEnd="67000">
                                          <p:cBhvr additive="base">
                                            <p:cTn id="12" dur="1000" fill="hold"/>
                                            <p:tgtEl>
                                              <p:spTgt spid="6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par>
                              <p:cTn id="18" fill="hold">
                                <p:stCondLst>
                                  <p:cond delay="500"/>
                                </p:stCondLst>
                                <p:childTnLst>
                                  <p:par>
                                    <p:cTn id="19" presetID="2" presetClass="entr" presetSubtype="2" fill="hold" grpId="0" nodeType="afterEffect" p14:presetBounceEnd="67000">
                                      <p:stCondLst>
                                        <p:cond delay="0"/>
                                      </p:stCondLst>
                                      <p:childTnLst>
                                        <p:set>
                                          <p:cBhvr>
                                            <p:cTn id="20" dur="1" fill="hold">
                                              <p:stCondLst>
                                                <p:cond delay="0"/>
                                              </p:stCondLst>
                                            </p:cTn>
                                            <p:tgtEl>
                                              <p:spTgt spid="70">
                                                <p:txEl>
                                                  <p:pRg st="0" end="0"/>
                                                </p:txEl>
                                              </p:spTgt>
                                            </p:tgtEl>
                                            <p:attrNameLst>
                                              <p:attrName>style.visibility</p:attrName>
                                            </p:attrNameLst>
                                          </p:cBhvr>
                                          <p:to>
                                            <p:strVal val="visible"/>
                                          </p:to>
                                        </p:set>
                                        <p:anim calcmode="lin" valueType="num" p14:bounceEnd="67000">
                                          <p:cBhvr additive="base">
                                            <p:cTn id="21" dur="1000" fill="hold"/>
                                            <p:tgtEl>
                                              <p:spTgt spid="70">
                                                <p:txEl>
                                                  <p:pRg st="0" end="0"/>
                                                </p:txEl>
                                              </p:spTgt>
                                            </p:tgtEl>
                                            <p:attrNameLst>
                                              <p:attrName>ppt_x</p:attrName>
                                            </p:attrNameLst>
                                          </p:cBhvr>
                                          <p:tavLst>
                                            <p:tav tm="0">
                                              <p:val>
                                                <p:strVal val="1+#ppt_w/2"/>
                                              </p:val>
                                            </p:tav>
                                            <p:tav tm="100000">
                                              <p:val>
                                                <p:strVal val="#ppt_x"/>
                                              </p:val>
                                            </p:tav>
                                          </p:tavLst>
                                        </p:anim>
                                        <p:anim calcmode="lin" valueType="num" p14:bounceEnd="67000">
                                          <p:cBhvr additive="base">
                                            <p:cTn id="22" dur="1000" fill="hold"/>
                                            <p:tgtEl>
                                              <p:spTgt spid="7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par>
                              <p:cTn id="28" fill="hold">
                                <p:stCondLst>
                                  <p:cond delay="500"/>
                                </p:stCondLst>
                                <p:childTnLst>
                                  <p:par>
                                    <p:cTn id="29" presetID="2" presetClass="entr" presetSubtype="2" fill="hold" grpId="0" nodeType="afterEffect" p14:presetBounceEnd="67000">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anim calcmode="lin" valueType="num" p14:bounceEnd="67000">
                                          <p:cBhvr additive="base">
                                            <p:cTn id="31" dur="1000" fill="hold"/>
                                            <p:tgtEl>
                                              <p:spTgt spid="10">
                                                <p:txEl>
                                                  <p:pRg st="0" end="0"/>
                                                </p:txEl>
                                              </p:spTgt>
                                            </p:tgtEl>
                                            <p:attrNameLst>
                                              <p:attrName>ppt_x</p:attrName>
                                            </p:attrNameLst>
                                          </p:cBhvr>
                                          <p:tavLst>
                                            <p:tav tm="0">
                                              <p:val>
                                                <p:strVal val="1+#ppt_w/2"/>
                                              </p:val>
                                            </p:tav>
                                            <p:tav tm="100000">
                                              <p:val>
                                                <p:strVal val="#ppt_x"/>
                                              </p:val>
                                            </p:tav>
                                          </p:tavLst>
                                        </p:anim>
                                        <p:anim calcmode="lin" valueType="num" p14:bounceEnd="67000">
                                          <p:cBhvr additive="base">
                                            <p:cTn id="32" dur="10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par>
                              <p:cTn id="38" fill="hold">
                                <p:stCondLst>
                                  <p:cond delay="500"/>
                                </p:stCondLst>
                                <p:childTnLst>
                                  <p:par>
                                    <p:cTn id="39" presetID="2" presetClass="entr" presetSubtype="2" fill="hold" grpId="0" nodeType="afterEffect" p14:presetBounceEnd="67000">
                                      <p:stCondLst>
                                        <p:cond delay="0"/>
                                      </p:stCondLst>
                                      <p:childTnLst>
                                        <p:set>
                                          <p:cBhvr>
                                            <p:cTn id="40" dur="1" fill="hold">
                                              <p:stCondLst>
                                                <p:cond delay="0"/>
                                              </p:stCondLst>
                                            </p:cTn>
                                            <p:tgtEl>
                                              <p:spTgt spid="12">
                                                <p:txEl>
                                                  <p:pRg st="0" end="0"/>
                                                </p:txEl>
                                              </p:spTgt>
                                            </p:tgtEl>
                                            <p:attrNameLst>
                                              <p:attrName>style.visibility</p:attrName>
                                            </p:attrNameLst>
                                          </p:cBhvr>
                                          <p:to>
                                            <p:strVal val="visible"/>
                                          </p:to>
                                        </p:set>
                                        <p:anim calcmode="lin" valueType="num" p14:bounceEnd="67000">
                                          <p:cBhvr additive="base">
                                            <p:cTn id="41" dur="1000" fill="hold"/>
                                            <p:tgtEl>
                                              <p:spTgt spid="12">
                                                <p:txEl>
                                                  <p:pRg st="0" end="0"/>
                                                </p:txEl>
                                              </p:spTgt>
                                            </p:tgtEl>
                                            <p:attrNameLst>
                                              <p:attrName>ppt_x</p:attrName>
                                            </p:attrNameLst>
                                          </p:cBhvr>
                                          <p:tavLst>
                                            <p:tav tm="0">
                                              <p:val>
                                                <p:strVal val="1+#ppt_w/2"/>
                                              </p:val>
                                            </p:tav>
                                            <p:tav tm="100000">
                                              <p:val>
                                                <p:strVal val="#ppt_x"/>
                                              </p:val>
                                            </p:tav>
                                          </p:tavLst>
                                        </p:anim>
                                        <p:anim calcmode="lin" valueType="num" p14:bounceEnd="67000">
                                          <p:cBhvr additive="base">
                                            <p:cTn id="42" dur="10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par>
                              <p:cTn id="48" fill="hold">
                                <p:stCondLst>
                                  <p:cond delay="500"/>
                                </p:stCondLst>
                                <p:childTnLst>
                                  <p:par>
                                    <p:cTn id="49" presetID="2" presetClass="entr" presetSubtype="2" fill="hold" grpId="0" nodeType="afterEffect" p14:presetBounceEnd="67000">
                                      <p:stCondLst>
                                        <p:cond delay="0"/>
                                      </p:stCondLst>
                                      <p:childTnLst>
                                        <p:set>
                                          <p:cBhvr>
                                            <p:cTn id="50" dur="1" fill="hold">
                                              <p:stCondLst>
                                                <p:cond delay="0"/>
                                              </p:stCondLst>
                                            </p:cTn>
                                            <p:tgtEl>
                                              <p:spTgt spid="14">
                                                <p:txEl>
                                                  <p:pRg st="0" end="0"/>
                                                </p:txEl>
                                              </p:spTgt>
                                            </p:tgtEl>
                                            <p:attrNameLst>
                                              <p:attrName>style.visibility</p:attrName>
                                            </p:attrNameLst>
                                          </p:cBhvr>
                                          <p:to>
                                            <p:strVal val="visible"/>
                                          </p:to>
                                        </p:set>
                                        <p:anim calcmode="lin" valueType="num" p14:bounceEnd="67000">
                                          <p:cBhvr additive="base">
                                            <p:cTn id="51" dur="1000" fill="hold"/>
                                            <p:tgtEl>
                                              <p:spTgt spid="14">
                                                <p:txEl>
                                                  <p:pRg st="0" end="0"/>
                                                </p:txEl>
                                              </p:spTgt>
                                            </p:tgtEl>
                                            <p:attrNameLst>
                                              <p:attrName>ppt_x</p:attrName>
                                            </p:attrNameLst>
                                          </p:cBhvr>
                                          <p:tavLst>
                                            <p:tav tm="0">
                                              <p:val>
                                                <p:strVal val="1+#ppt_w/2"/>
                                              </p:val>
                                            </p:tav>
                                            <p:tav tm="100000">
                                              <p:val>
                                                <p:strVal val="#ppt_x"/>
                                              </p:val>
                                            </p:tav>
                                          </p:tavLst>
                                        </p:anim>
                                        <p:anim calcmode="lin" valueType="num" p14:bounceEnd="67000">
                                          <p:cBhvr additive="base">
                                            <p:cTn id="52" dur="10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par>
                              <p:cTn id="58" fill="hold">
                                <p:stCondLst>
                                  <p:cond delay="500"/>
                                </p:stCondLst>
                                <p:childTnLst>
                                  <p:par>
                                    <p:cTn id="59" presetID="2" presetClass="entr" presetSubtype="2" fill="hold" grpId="0" nodeType="afterEffect" p14:presetBounceEnd="67000">
                                      <p:stCondLst>
                                        <p:cond delay="0"/>
                                      </p:stCondLst>
                                      <p:childTnLst>
                                        <p:set>
                                          <p:cBhvr>
                                            <p:cTn id="60" dur="1" fill="hold">
                                              <p:stCondLst>
                                                <p:cond delay="0"/>
                                              </p:stCondLst>
                                            </p:cTn>
                                            <p:tgtEl>
                                              <p:spTgt spid="16">
                                                <p:txEl>
                                                  <p:pRg st="0" end="0"/>
                                                </p:txEl>
                                              </p:spTgt>
                                            </p:tgtEl>
                                            <p:attrNameLst>
                                              <p:attrName>style.visibility</p:attrName>
                                            </p:attrNameLst>
                                          </p:cBhvr>
                                          <p:to>
                                            <p:strVal val="visible"/>
                                          </p:to>
                                        </p:set>
                                        <p:anim calcmode="lin" valueType="num" p14:bounceEnd="67000">
                                          <p:cBhvr additive="base">
                                            <p:cTn id="61" dur="1000" fill="hold"/>
                                            <p:tgtEl>
                                              <p:spTgt spid="16">
                                                <p:txEl>
                                                  <p:pRg st="0" end="0"/>
                                                </p:txEl>
                                              </p:spTgt>
                                            </p:tgtEl>
                                            <p:attrNameLst>
                                              <p:attrName>ppt_x</p:attrName>
                                            </p:attrNameLst>
                                          </p:cBhvr>
                                          <p:tavLst>
                                            <p:tav tm="0">
                                              <p:val>
                                                <p:strVal val="1+#ppt_w/2"/>
                                              </p:val>
                                            </p:tav>
                                            <p:tav tm="100000">
                                              <p:val>
                                                <p:strVal val="#ppt_x"/>
                                              </p:val>
                                            </p:tav>
                                          </p:tavLst>
                                        </p:anim>
                                        <p:anim calcmode="lin" valueType="num" p14:bounceEnd="67000">
                                          <p:cBhvr additive="base">
                                            <p:cTn id="62" dur="10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500"/>
                                            <p:tgtEl>
                                              <p:spTgt spid="24"/>
                                            </p:tgtEl>
                                          </p:cBhvr>
                                        </p:animEffect>
                                      </p:childTnLst>
                                    </p:cTn>
                                  </p:par>
                                </p:childTnLst>
                              </p:cTn>
                            </p:par>
                            <p:par>
                              <p:cTn id="68" fill="hold">
                                <p:stCondLst>
                                  <p:cond delay="500"/>
                                </p:stCondLst>
                                <p:childTnLst>
                                  <p:par>
                                    <p:cTn id="69" presetID="2" presetClass="entr" presetSubtype="2" fill="hold" grpId="0" nodeType="afterEffect" p14:presetBounceEnd="67000">
                                      <p:stCondLst>
                                        <p:cond delay="0"/>
                                      </p:stCondLst>
                                      <p:childTnLst>
                                        <p:set>
                                          <p:cBhvr>
                                            <p:cTn id="70" dur="1" fill="hold">
                                              <p:stCondLst>
                                                <p:cond delay="0"/>
                                              </p:stCondLst>
                                            </p:cTn>
                                            <p:tgtEl>
                                              <p:spTgt spid="17">
                                                <p:txEl>
                                                  <p:pRg st="0" end="0"/>
                                                </p:txEl>
                                              </p:spTgt>
                                            </p:tgtEl>
                                            <p:attrNameLst>
                                              <p:attrName>style.visibility</p:attrName>
                                            </p:attrNameLst>
                                          </p:cBhvr>
                                          <p:to>
                                            <p:strVal val="visible"/>
                                          </p:to>
                                        </p:set>
                                        <p:anim calcmode="lin" valueType="num" p14:bounceEnd="67000">
                                          <p:cBhvr additive="base">
                                            <p:cTn id="71" dur="1000" fill="hold"/>
                                            <p:tgtEl>
                                              <p:spTgt spid="17">
                                                <p:txEl>
                                                  <p:pRg st="0" end="0"/>
                                                </p:txEl>
                                              </p:spTgt>
                                            </p:tgtEl>
                                            <p:attrNameLst>
                                              <p:attrName>ppt_x</p:attrName>
                                            </p:attrNameLst>
                                          </p:cBhvr>
                                          <p:tavLst>
                                            <p:tav tm="0">
                                              <p:val>
                                                <p:strVal val="1+#ppt_w/2"/>
                                              </p:val>
                                            </p:tav>
                                            <p:tav tm="100000">
                                              <p:val>
                                                <p:strVal val="#ppt_x"/>
                                              </p:val>
                                            </p:tav>
                                          </p:tavLst>
                                        </p:anim>
                                        <p:anim calcmode="lin" valueType="num" p14:bounceEnd="67000">
                                          <p:cBhvr additive="base">
                                            <p:cTn id="72" dur="1000" fill="hold"/>
                                            <p:tgtEl>
                                              <p:spTgt spid="1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build="p"/>
          <p:bldP spid="70" grpId="0" build="p"/>
          <p:bldP spid="10" grpId="0" build="p"/>
          <p:bldP spid="12" grpId="0" build="p"/>
          <p:bldP spid="14" grpId="0" build="p"/>
          <p:bldP spid="16" grpId="0" build="p"/>
          <p:bldP spid="17" grpId="0"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64">
                                                <p:txEl>
                                                  <p:pRg st="0" end="0"/>
                                                </p:txEl>
                                              </p:spTgt>
                                            </p:tgtEl>
                                            <p:attrNameLst>
                                              <p:attrName>style.visibility</p:attrName>
                                            </p:attrNameLst>
                                          </p:cBhvr>
                                          <p:to>
                                            <p:strVal val="visible"/>
                                          </p:to>
                                        </p:set>
                                        <p:anim calcmode="lin" valueType="num">
                                          <p:cBhvr additive="base">
                                            <p:cTn id="11" dur="1000" fill="hold"/>
                                            <p:tgtEl>
                                              <p:spTgt spid="64">
                                                <p:txEl>
                                                  <p:pRg st="0" end="0"/>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6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par>
                              <p:cTn id="18" fill="hold">
                                <p:stCondLst>
                                  <p:cond delay="500"/>
                                </p:stCondLst>
                                <p:childTnLst>
                                  <p:par>
                                    <p:cTn id="19" presetID="2" presetClass="entr" presetSubtype="2" fill="hold" grpId="0" nodeType="afterEffect">
                                      <p:stCondLst>
                                        <p:cond delay="0"/>
                                      </p:stCondLst>
                                      <p:childTnLst>
                                        <p:set>
                                          <p:cBhvr>
                                            <p:cTn id="20" dur="1" fill="hold">
                                              <p:stCondLst>
                                                <p:cond delay="0"/>
                                              </p:stCondLst>
                                            </p:cTn>
                                            <p:tgtEl>
                                              <p:spTgt spid="70">
                                                <p:txEl>
                                                  <p:pRg st="0" end="0"/>
                                                </p:txEl>
                                              </p:spTgt>
                                            </p:tgtEl>
                                            <p:attrNameLst>
                                              <p:attrName>style.visibility</p:attrName>
                                            </p:attrNameLst>
                                          </p:cBhvr>
                                          <p:to>
                                            <p:strVal val="visible"/>
                                          </p:to>
                                        </p:set>
                                        <p:anim calcmode="lin" valueType="num">
                                          <p:cBhvr additive="base">
                                            <p:cTn id="21" dur="1000" fill="hold"/>
                                            <p:tgtEl>
                                              <p:spTgt spid="70">
                                                <p:txEl>
                                                  <p:pRg st="0" end="0"/>
                                                </p:txEl>
                                              </p:spTgt>
                                            </p:tgtEl>
                                            <p:attrNameLst>
                                              <p:attrName>ppt_x</p:attrName>
                                            </p:attrNameLst>
                                          </p:cBhvr>
                                          <p:tavLst>
                                            <p:tav tm="0">
                                              <p:val>
                                                <p:strVal val="1+#ppt_w/2"/>
                                              </p:val>
                                            </p:tav>
                                            <p:tav tm="100000">
                                              <p:val>
                                                <p:strVal val="#ppt_x"/>
                                              </p:val>
                                            </p:tav>
                                          </p:tavLst>
                                        </p:anim>
                                        <p:anim calcmode="lin" valueType="num">
                                          <p:cBhvr additive="base">
                                            <p:cTn id="22" dur="1000" fill="hold"/>
                                            <p:tgtEl>
                                              <p:spTgt spid="7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par>
                              <p:cTn id="28" fill="hold">
                                <p:stCondLst>
                                  <p:cond delay="500"/>
                                </p:stCondLst>
                                <p:childTnLst>
                                  <p:par>
                                    <p:cTn id="29" presetID="2" presetClass="entr" presetSubtype="2" fill="hold" grpId="0" nodeType="after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anim calcmode="lin" valueType="num">
                                          <p:cBhvr additive="base">
                                            <p:cTn id="31" dur="10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32" dur="10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par>
                              <p:cTn id="38" fill="hold">
                                <p:stCondLst>
                                  <p:cond delay="500"/>
                                </p:stCondLst>
                                <p:childTnLst>
                                  <p:par>
                                    <p:cTn id="39" presetID="2" presetClass="entr" presetSubtype="2" fill="hold" grpId="0" nodeType="afterEffect">
                                      <p:stCondLst>
                                        <p:cond delay="0"/>
                                      </p:stCondLst>
                                      <p:childTnLst>
                                        <p:set>
                                          <p:cBhvr>
                                            <p:cTn id="40" dur="1" fill="hold">
                                              <p:stCondLst>
                                                <p:cond delay="0"/>
                                              </p:stCondLst>
                                            </p:cTn>
                                            <p:tgtEl>
                                              <p:spTgt spid="12">
                                                <p:txEl>
                                                  <p:pRg st="0" end="0"/>
                                                </p:txEl>
                                              </p:spTgt>
                                            </p:tgtEl>
                                            <p:attrNameLst>
                                              <p:attrName>style.visibility</p:attrName>
                                            </p:attrNameLst>
                                          </p:cBhvr>
                                          <p:to>
                                            <p:strVal val="visible"/>
                                          </p:to>
                                        </p:set>
                                        <p:anim calcmode="lin" valueType="num">
                                          <p:cBhvr additive="base">
                                            <p:cTn id="41" dur="10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42" dur="10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par>
                              <p:cTn id="48" fill="hold">
                                <p:stCondLst>
                                  <p:cond delay="500"/>
                                </p:stCondLst>
                                <p:childTnLst>
                                  <p:par>
                                    <p:cTn id="49" presetID="2" presetClass="entr" presetSubtype="2" fill="hold" grpId="0" nodeType="afterEffect">
                                      <p:stCondLst>
                                        <p:cond delay="0"/>
                                      </p:stCondLst>
                                      <p:childTnLst>
                                        <p:set>
                                          <p:cBhvr>
                                            <p:cTn id="50" dur="1" fill="hold">
                                              <p:stCondLst>
                                                <p:cond delay="0"/>
                                              </p:stCondLst>
                                            </p:cTn>
                                            <p:tgtEl>
                                              <p:spTgt spid="14">
                                                <p:txEl>
                                                  <p:pRg st="0" end="0"/>
                                                </p:txEl>
                                              </p:spTgt>
                                            </p:tgtEl>
                                            <p:attrNameLst>
                                              <p:attrName>style.visibility</p:attrName>
                                            </p:attrNameLst>
                                          </p:cBhvr>
                                          <p:to>
                                            <p:strVal val="visible"/>
                                          </p:to>
                                        </p:set>
                                        <p:anim calcmode="lin" valueType="num">
                                          <p:cBhvr additive="base">
                                            <p:cTn id="51" dur="10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52" dur="10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par>
                              <p:cTn id="58" fill="hold">
                                <p:stCondLst>
                                  <p:cond delay="500"/>
                                </p:stCondLst>
                                <p:childTnLst>
                                  <p:par>
                                    <p:cTn id="59" presetID="2" presetClass="entr" presetSubtype="2" fill="hold" grpId="0" nodeType="afterEffect">
                                      <p:stCondLst>
                                        <p:cond delay="0"/>
                                      </p:stCondLst>
                                      <p:childTnLst>
                                        <p:set>
                                          <p:cBhvr>
                                            <p:cTn id="60" dur="1" fill="hold">
                                              <p:stCondLst>
                                                <p:cond delay="0"/>
                                              </p:stCondLst>
                                            </p:cTn>
                                            <p:tgtEl>
                                              <p:spTgt spid="16">
                                                <p:txEl>
                                                  <p:pRg st="0" end="0"/>
                                                </p:txEl>
                                              </p:spTgt>
                                            </p:tgtEl>
                                            <p:attrNameLst>
                                              <p:attrName>style.visibility</p:attrName>
                                            </p:attrNameLst>
                                          </p:cBhvr>
                                          <p:to>
                                            <p:strVal val="visible"/>
                                          </p:to>
                                        </p:set>
                                        <p:anim calcmode="lin" valueType="num">
                                          <p:cBhvr additive="base">
                                            <p:cTn id="61" dur="10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62" dur="10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500"/>
                                            <p:tgtEl>
                                              <p:spTgt spid="24"/>
                                            </p:tgtEl>
                                          </p:cBhvr>
                                        </p:animEffect>
                                      </p:childTnLst>
                                    </p:cTn>
                                  </p:par>
                                </p:childTnLst>
                              </p:cTn>
                            </p:par>
                            <p:par>
                              <p:cTn id="68" fill="hold">
                                <p:stCondLst>
                                  <p:cond delay="500"/>
                                </p:stCondLst>
                                <p:childTnLst>
                                  <p:par>
                                    <p:cTn id="69" presetID="2" presetClass="entr" presetSubtype="2" fill="hold" grpId="0" nodeType="afterEffect">
                                      <p:stCondLst>
                                        <p:cond delay="0"/>
                                      </p:stCondLst>
                                      <p:childTnLst>
                                        <p:set>
                                          <p:cBhvr>
                                            <p:cTn id="70" dur="1" fill="hold">
                                              <p:stCondLst>
                                                <p:cond delay="0"/>
                                              </p:stCondLst>
                                            </p:cTn>
                                            <p:tgtEl>
                                              <p:spTgt spid="17">
                                                <p:txEl>
                                                  <p:pRg st="0" end="0"/>
                                                </p:txEl>
                                              </p:spTgt>
                                            </p:tgtEl>
                                            <p:attrNameLst>
                                              <p:attrName>style.visibility</p:attrName>
                                            </p:attrNameLst>
                                          </p:cBhvr>
                                          <p:to>
                                            <p:strVal val="visible"/>
                                          </p:to>
                                        </p:set>
                                        <p:anim calcmode="lin" valueType="num">
                                          <p:cBhvr additive="base">
                                            <p:cTn id="71" dur="1000" fill="hold"/>
                                            <p:tgtEl>
                                              <p:spTgt spid="17">
                                                <p:txEl>
                                                  <p:pRg st="0" end="0"/>
                                                </p:txEl>
                                              </p:spTgt>
                                            </p:tgtEl>
                                            <p:attrNameLst>
                                              <p:attrName>ppt_x</p:attrName>
                                            </p:attrNameLst>
                                          </p:cBhvr>
                                          <p:tavLst>
                                            <p:tav tm="0">
                                              <p:val>
                                                <p:strVal val="1+#ppt_w/2"/>
                                              </p:val>
                                            </p:tav>
                                            <p:tav tm="100000">
                                              <p:val>
                                                <p:strVal val="#ppt_x"/>
                                              </p:val>
                                            </p:tav>
                                          </p:tavLst>
                                        </p:anim>
                                        <p:anim calcmode="lin" valueType="num">
                                          <p:cBhvr additive="base">
                                            <p:cTn id="72" dur="1000" fill="hold"/>
                                            <p:tgtEl>
                                              <p:spTgt spid="1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build="p"/>
          <p:bldP spid="70" grpId="0" build="p"/>
          <p:bldP spid="10" grpId="0" build="p"/>
          <p:bldP spid="12" grpId="0" build="p"/>
          <p:bldP spid="14" grpId="0" build="p"/>
          <p:bldP spid="16" grpId="0" build="p"/>
          <p:bldP spid="17" grpId="0" build="p"/>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 Placeholder 36">
            <a:extLst>
              <a:ext uri="{FF2B5EF4-FFF2-40B4-BE49-F238E27FC236}">
                <a16:creationId xmlns:a16="http://schemas.microsoft.com/office/drawing/2014/main" id="{2F981A16-82B1-4D07-B3FF-077C6A4853A0}"/>
              </a:ext>
            </a:extLst>
          </p:cNvPr>
          <p:cNvSpPr txBox="1">
            <a:spLocks/>
          </p:cNvSpPr>
          <p:nvPr/>
        </p:nvSpPr>
        <p:spPr>
          <a:xfrm>
            <a:off x="1201180" y="1967440"/>
            <a:ext cx="9789637" cy="34885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0" lang="en-US" sz="20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it-IT" dirty="0">
                <a:solidFill>
                  <a:srgbClr val="002060"/>
                </a:solidFill>
                <a:latin typeface="Montserrat" panose="00000500000000000000" pitchFamily="2" charset="0"/>
              </a:rPr>
              <a:t>Community Hub è stato anche tanto altro:</a:t>
            </a:r>
          </a:p>
        </p:txBody>
      </p:sp>
      <p:sp>
        <p:nvSpPr>
          <p:cNvPr id="70" name="Text Placeholder 36">
            <a:extLst>
              <a:ext uri="{FF2B5EF4-FFF2-40B4-BE49-F238E27FC236}">
                <a16:creationId xmlns:a16="http://schemas.microsoft.com/office/drawing/2014/main" id="{A1B07EC8-7A8E-923E-8628-B62E7B7D6866}"/>
              </a:ext>
            </a:extLst>
          </p:cNvPr>
          <p:cNvSpPr txBox="1">
            <a:spLocks/>
          </p:cNvSpPr>
          <p:nvPr/>
        </p:nvSpPr>
        <p:spPr>
          <a:xfrm>
            <a:off x="2030252" y="2872350"/>
            <a:ext cx="3402881" cy="34885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0" lang="en-US" sz="20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it-IT" sz="1600" dirty="0">
                <a:solidFill>
                  <a:srgbClr val="8BC34A"/>
                </a:solidFill>
              </a:rPr>
              <a:t>REALIZZATI PERCORSI INCLUSIVI</a:t>
            </a:r>
          </a:p>
        </p:txBody>
      </p:sp>
      <p:sp>
        <p:nvSpPr>
          <p:cNvPr id="10" name="Text Placeholder 36">
            <a:extLst>
              <a:ext uri="{FF2B5EF4-FFF2-40B4-BE49-F238E27FC236}">
                <a16:creationId xmlns:a16="http://schemas.microsoft.com/office/drawing/2014/main" id="{B6E58068-2A30-64FD-5EFC-84B92F47AE61}"/>
              </a:ext>
            </a:extLst>
          </p:cNvPr>
          <p:cNvSpPr txBox="1">
            <a:spLocks/>
          </p:cNvSpPr>
          <p:nvPr/>
        </p:nvSpPr>
        <p:spPr>
          <a:xfrm>
            <a:off x="2065767" y="3698940"/>
            <a:ext cx="4117529" cy="34885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0" lang="en-US" sz="20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1600" dirty="0">
                <a:solidFill>
                  <a:srgbClr val="8BC34A"/>
                </a:solidFill>
              </a:rPr>
              <a:t>190 MANIFESTAZIONI TRA PROVINCIALI, REGIONALI E NAZIONALI</a:t>
            </a:r>
          </a:p>
        </p:txBody>
      </p:sp>
      <p:sp>
        <p:nvSpPr>
          <p:cNvPr id="12" name="Text Placeholder 36">
            <a:extLst>
              <a:ext uri="{FF2B5EF4-FFF2-40B4-BE49-F238E27FC236}">
                <a16:creationId xmlns:a16="http://schemas.microsoft.com/office/drawing/2014/main" id="{526A71CD-7872-2E58-2022-92F825861F9B}"/>
              </a:ext>
            </a:extLst>
          </p:cNvPr>
          <p:cNvSpPr txBox="1">
            <a:spLocks/>
          </p:cNvSpPr>
          <p:nvPr/>
        </p:nvSpPr>
        <p:spPr>
          <a:xfrm>
            <a:off x="2065767" y="4799823"/>
            <a:ext cx="3233608" cy="34885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0" lang="en-US" sz="20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1600" dirty="0">
                <a:solidFill>
                  <a:srgbClr val="8BC34A"/>
                </a:solidFill>
              </a:rPr>
              <a:t>EVENTI CULTURALI E SOCIALI </a:t>
            </a:r>
          </a:p>
        </p:txBody>
      </p:sp>
      <p:sp>
        <p:nvSpPr>
          <p:cNvPr id="14" name="Text Placeholder 36">
            <a:extLst>
              <a:ext uri="{FF2B5EF4-FFF2-40B4-BE49-F238E27FC236}">
                <a16:creationId xmlns:a16="http://schemas.microsoft.com/office/drawing/2014/main" id="{94EEFD19-8A9C-CE4B-ABFF-1357FD31CA22}"/>
              </a:ext>
            </a:extLst>
          </p:cNvPr>
          <p:cNvSpPr txBox="1">
            <a:spLocks/>
          </p:cNvSpPr>
          <p:nvPr/>
        </p:nvSpPr>
        <p:spPr>
          <a:xfrm>
            <a:off x="7131953" y="2871749"/>
            <a:ext cx="3942939" cy="34885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0" lang="en-US" sz="20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1600" dirty="0">
                <a:solidFill>
                  <a:srgbClr val="8BC34A"/>
                </a:solidFill>
              </a:rPr>
              <a:t>RACCOLTE FONDI PER BENEFICENZA</a:t>
            </a:r>
          </a:p>
        </p:txBody>
      </p:sp>
      <p:sp>
        <p:nvSpPr>
          <p:cNvPr id="16" name="Text Placeholder 36">
            <a:extLst>
              <a:ext uri="{FF2B5EF4-FFF2-40B4-BE49-F238E27FC236}">
                <a16:creationId xmlns:a16="http://schemas.microsoft.com/office/drawing/2014/main" id="{27C269BD-A434-EBAF-A492-8B65AEB1A975}"/>
              </a:ext>
            </a:extLst>
          </p:cNvPr>
          <p:cNvSpPr txBox="1">
            <a:spLocks/>
          </p:cNvSpPr>
          <p:nvPr/>
        </p:nvSpPr>
        <p:spPr>
          <a:xfrm>
            <a:off x="7153528" y="3781888"/>
            <a:ext cx="3233608" cy="34885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0" lang="en-US" sz="20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1600" dirty="0">
                <a:solidFill>
                  <a:srgbClr val="8BC34A"/>
                </a:solidFill>
              </a:rPr>
              <a:t>CENE CONVIVIALI</a:t>
            </a:r>
          </a:p>
        </p:txBody>
      </p:sp>
      <p:sp>
        <p:nvSpPr>
          <p:cNvPr id="17" name="Text Placeholder 36">
            <a:extLst>
              <a:ext uri="{FF2B5EF4-FFF2-40B4-BE49-F238E27FC236}">
                <a16:creationId xmlns:a16="http://schemas.microsoft.com/office/drawing/2014/main" id="{CB5D502E-1986-FED2-F1A0-E9C49B68E2BE}"/>
              </a:ext>
            </a:extLst>
          </p:cNvPr>
          <p:cNvSpPr txBox="1">
            <a:spLocks/>
          </p:cNvSpPr>
          <p:nvPr/>
        </p:nvSpPr>
        <p:spPr>
          <a:xfrm>
            <a:off x="7153528" y="4662640"/>
            <a:ext cx="4032336" cy="34885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0" lang="en-US" sz="20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1600" dirty="0">
                <a:solidFill>
                  <a:srgbClr val="8BC34A"/>
                </a:solidFill>
              </a:rPr>
              <a:t>CONTINUI MOMENTI DI VERIFICA E CONFRONTO CON I GENITORI</a:t>
            </a:r>
          </a:p>
        </p:txBody>
      </p:sp>
      <p:pic>
        <p:nvPicPr>
          <p:cNvPr id="3" name="Elemento grafico 2">
            <a:extLst>
              <a:ext uri="{FF2B5EF4-FFF2-40B4-BE49-F238E27FC236}">
                <a16:creationId xmlns:a16="http://schemas.microsoft.com/office/drawing/2014/main" id="{DC5E9615-43B0-7345-FB2B-21F3993B152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65417" y="2756518"/>
            <a:ext cx="568396" cy="581718"/>
          </a:xfrm>
          <a:prstGeom prst="rect">
            <a:avLst/>
          </a:prstGeom>
        </p:spPr>
      </p:pic>
      <p:pic>
        <p:nvPicPr>
          <p:cNvPr id="20" name="Elemento grafico 19">
            <a:extLst>
              <a:ext uri="{FF2B5EF4-FFF2-40B4-BE49-F238E27FC236}">
                <a16:creationId xmlns:a16="http://schemas.microsoft.com/office/drawing/2014/main" id="{21DD8BD6-037A-C970-78B5-1F76CC669C0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73680" y="3665457"/>
            <a:ext cx="568396" cy="581718"/>
          </a:xfrm>
          <a:prstGeom prst="rect">
            <a:avLst/>
          </a:prstGeom>
        </p:spPr>
      </p:pic>
      <p:pic>
        <p:nvPicPr>
          <p:cNvPr id="21" name="Elemento grafico 20">
            <a:extLst>
              <a:ext uri="{FF2B5EF4-FFF2-40B4-BE49-F238E27FC236}">
                <a16:creationId xmlns:a16="http://schemas.microsoft.com/office/drawing/2014/main" id="{23B03748-F90A-7315-FAB9-8A5C9F73AF5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79565" y="4683392"/>
            <a:ext cx="568396" cy="581718"/>
          </a:xfrm>
          <a:prstGeom prst="rect">
            <a:avLst/>
          </a:prstGeom>
        </p:spPr>
      </p:pic>
      <p:pic>
        <p:nvPicPr>
          <p:cNvPr id="22" name="Elemento grafico 21">
            <a:extLst>
              <a:ext uri="{FF2B5EF4-FFF2-40B4-BE49-F238E27FC236}">
                <a16:creationId xmlns:a16="http://schemas.microsoft.com/office/drawing/2014/main" id="{89491172-EA88-FB23-354D-90A0DC41420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39866" y="2755318"/>
            <a:ext cx="568396" cy="581718"/>
          </a:xfrm>
          <a:prstGeom prst="rect">
            <a:avLst/>
          </a:prstGeom>
        </p:spPr>
      </p:pic>
      <p:pic>
        <p:nvPicPr>
          <p:cNvPr id="23" name="Elemento grafico 22">
            <a:extLst>
              <a:ext uri="{FF2B5EF4-FFF2-40B4-BE49-F238E27FC236}">
                <a16:creationId xmlns:a16="http://schemas.microsoft.com/office/drawing/2014/main" id="{47A38EB6-23F4-C348-3C21-3A3CA2A72C7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39866" y="3665457"/>
            <a:ext cx="568396" cy="581718"/>
          </a:xfrm>
          <a:prstGeom prst="rect">
            <a:avLst/>
          </a:prstGeom>
        </p:spPr>
      </p:pic>
      <p:pic>
        <p:nvPicPr>
          <p:cNvPr id="24" name="Elemento grafico 23">
            <a:extLst>
              <a:ext uri="{FF2B5EF4-FFF2-40B4-BE49-F238E27FC236}">
                <a16:creationId xmlns:a16="http://schemas.microsoft.com/office/drawing/2014/main" id="{8D0BB2AF-17E0-19F2-0558-7B327B08CEA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75377" y="4647459"/>
            <a:ext cx="568396" cy="581718"/>
          </a:xfrm>
          <a:prstGeom prst="rect">
            <a:avLst/>
          </a:prstGeom>
        </p:spPr>
      </p:pic>
      <p:pic>
        <p:nvPicPr>
          <p:cNvPr id="2" name="Immagine 1" descr="Immagine che contiene testo, Carattere, Elementi grafici, grafica&#10;&#10;Descrizione generata automaticamente">
            <a:extLst>
              <a:ext uri="{FF2B5EF4-FFF2-40B4-BE49-F238E27FC236}">
                <a16:creationId xmlns:a16="http://schemas.microsoft.com/office/drawing/2014/main" id="{FBC5D55C-9393-5064-3791-48916048A2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1833" y="477966"/>
            <a:ext cx="3308329" cy="1134974"/>
          </a:xfrm>
          <a:prstGeom prst="rect">
            <a:avLst/>
          </a:prstGeom>
        </p:spPr>
      </p:pic>
    </p:spTree>
    <p:extLst>
      <p:ext uri="{BB962C8B-B14F-4D97-AF65-F5344CB8AC3E}">
        <p14:creationId xmlns:p14="http://schemas.microsoft.com/office/powerpoint/2010/main" val="288707435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14:presetBounceEnd="67000">
                                      <p:stCondLst>
                                        <p:cond delay="0"/>
                                      </p:stCondLst>
                                      <p:childTnLst>
                                        <p:set>
                                          <p:cBhvr>
                                            <p:cTn id="6" dur="1" fill="hold">
                                              <p:stCondLst>
                                                <p:cond delay="0"/>
                                              </p:stCondLst>
                                            </p:cTn>
                                            <p:tgtEl>
                                              <p:spTgt spid="64">
                                                <p:txEl>
                                                  <p:pRg st="0" end="0"/>
                                                </p:txEl>
                                              </p:spTgt>
                                            </p:tgtEl>
                                            <p:attrNameLst>
                                              <p:attrName>style.visibility</p:attrName>
                                            </p:attrNameLst>
                                          </p:cBhvr>
                                          <p:to>
                                            <p:strVal val="visible"/>
                                          </p:to>
                                        </p:set>
                                        <p:anim calcmode="lin" valueType="num" p14:bounceEnd="67000">
                                          <p:cBhvr additive="base">
                                            <p:cTn id="7" dur="1000" fill="hold"/>
                                            <p:tgtEl>
                                              <p:spTgt spid="64">
                                                <p:txEl>
                                                  <p:pRg st="0" end="0"/>
                                                </p:txEl>
                                              </p:spTgt>
                                            </p:tgtEl>
                                            <p:attrNameLst>
                                              <p:attrName>ppt_x</p:attrName>
                                            </p:attrNameLst>
                                          </p:cBhvr>
                                          <p:tavLst>
                                            <p:tav tm="0">
                                              <p:val>
                                                <p:strVal val="1+#ppt_w/2"/>
                                              </p:val>
                                            </p:tav>
                                            <p:tav tm="100000">
                                              <p:val>
                                                <p:strVal val="#ppt_x"/>
                                              </p:val>
                                            </p:tav>
                                          </p:tavLst>
                                        </p:anim>
                                        <p:anim calcmode="lin" valueType="num" p14:bounceEnd="67000">
                                          <p:cBhvr additive="base">
                                            <p:cTn id="8" dur="1000" fill="hold"/>
                                            <p:tgtEl>
                                              <p:spTgt spid="6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2" presetClass="entr" presetSubtype="2" fill="hold" grpId="0" nodeType="withEffect" p14:presetBounceEnd="67000">
                                      <p:stCondLst>
                                        <p:cond delay="0"/>
                                      </p:stCondLst>
                                      <p:childTnLst>
                                        <p:set>
                                          <p:cBhvr>
                                            <p:cTn id="15" dur="1" fill="hold">
                                              <p:stCondLst>
                                                <p:cond delay="0"/>
                                              </p:stCondLst>
                                            </p:cTn>
                                            <p:tgtEl>
                                              <p:spTgt spid="70">
                                                <p:txEl>
                                                  <p:pRg st="0" end="0"/>
                                                </p:txEl>
                                              </p:spTgt>
                                            </p:tgtEl>
                                            <p:attrNameLst>
                                              <p:attrName>style.visibility</p:attrName>
                                            </p:attrNameLst>
                                          </p:cBhvr>
                                          <p:to>
                                            <p:strVal val="visible"/>
                                          </p:to>
                                        </p:set>
                                        <p:anim calcmode="lin" valueType="num" p14:bounceEnd="67000">
                                          <p:cBhvr additive="base">
                                            <p:cTn id="16" dur="1000" fill="hold"/>
                                            <p:tgtEl>
                                              <p:spTgt spid="70">
                                                <p:txEl>
                                                  <p:pRg st="0" end="0"/>
                                                </p:txEl>
                                              </p:spTgt>
                                            </p:tgtEl>
                                            <p:attrNameLst>
                                              <p:attrName>ppt_x</p:attrName>
                                            </p:attrNameLst>
                                          </p:cBhvr>
                                          <p:tavLst>
                                            <p:tav tm="0">
                                              <p:val>
                                                <p:strVal val="1+#ppt_w/2"/>
                                              </p:val>
                                            </p:tav>
                                            <p:tav tm="100000">
                                              <p:val>
                                                <p:strVal val="#ppt_x"/>
                                              </p:val>
                                            </p:tav>
                                          </p:tavLst>
                                        </p:anim>
                                        <p:anim calcmode="lin" valueType="num" p14:bounceEnd="67000">
                                          <p:cBhvr additive="base">
                                            <p:cTn id="17" dur="1000" fill="hold"/>
                                            <p:tgtEl>
                                              <p:spTgt spid="7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2" presetClass="entr" presetSubtype="2" fill="hold" grpId="0" nodeType="withEffect" p14:presetBounceEnd="67000">
                                      <p:stCondLst>
                                        <p:cond delay="0"/>
                                      </p:stCondLst>
                                      <p:childTnLst>
                                        <p:set>
                                          <p:cBhvr>
                                            <p:cTn id="24" dur="1" fill="hold">
                                              <p:stCondLst>
                                                <p:cond delay="0"/>
                                              </p:stCondLst>
                                            </p:cTn>
                                            <p:tgtEl>
                                              <p:spTgt spid="14">
                                                <p:txEl>
                                                  <p:pRg st="0" end="0"/>
                                                </p:txEl>
                                              </p:spTgt>
                                            </p:tgtEl>
                                            <p:attrNameLst>
                                              <p:attrName>style.visibility</p:attrName>
                                            </p:attrNameLst>
                                          </p:cBhvr>
                                          <p:to>
                                            <p:strVal val="visible"/>
                                          </p:to>
                                        </p:set>
                                        <p:anim calcmode="lin" valueType="num" p14:bounceEnd="67000">
                                          <p:cBhvr additive="base">
                                            <p:cTn id="25" dur="1000" fill="hold"/>
                                            <p:tgtEl>
                                              <p:spTgt spid="14">
                                                <p:txEl>
                                                  <p:pRg st="0" end="0"/>
                                                </p:txEl>
                                              </p:spTgt>
                                            </p:tgtEl>
                                            <p:attrNameLst>
                                              <p:attrName>ppt_x</p:attrName>
                                            </p:attrNameLst>
                                          </p:cBhvr>
                                          <p:tavLst>
                                            <p:tav tm="0">
                                              <p:val>
                                                <p:strVal val="1+#ppt_w/2"/>
                                              </p:val>
                                            </p:tav>
                                            <p:tav tm="100000">
                                              <p:val>
                                                <p:strVal val="#ppt_x"/>
                                              </p:val>
                                            </p:tav>
                                          </p:tavLst>
                                        </p:anim>
                                        <p:anim calcmode="lin" valueType="num" p14:bounceEnd="67000">
                                          <p:cBhvr additive="base">
                                            <p:cTn id="26" dur="10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2" presetClass="entr" presetSubtype="2" fill="hold" grpId="0" nodeType="withEffect" p14:presetBounceEnd="67000">
                                      <p:stCondLst>
                                        <p:cond delay="0"/>
                                      </p:stCondLst>
                                      <p:childTnLst>
                                        <p:set>
                                          <p:cBhvr>
                                            <p:cTn id="33" dur="1" fill="hold">
                                              <p:stCondLst>
                                                <p:cond delay="0"/>
                                              </p:stCondLst>
                                            </p:cTn>
                                            <p:tgtEl>
                                              <p:spTgt spid="10">
                                                <p:txEl>
                                                  <p:pRg st="0" end="0"/>
                                                </p:txEl>
                                              </p:spTgt>
                                            </p:tgtEl>
                                            <p:attrNameLst>
                                              <p:attrName>style.visibility</p:attrName>
                                            </p:attrNameLst>
                                          </p:cBhvr>
                                          <p:to>
                                            <p:strVal val="visible"/>
                                          </p:to>
                                        </p:set>
                                        <p:anim calcmode="lin" valueType="num" p14:bounceEnd="67000">
                                          <p:cBhvr additive="base">
                                            <p:cTn id="34" dur="1000" fill="hold"/>
                                            <p:tgtEl>
                                              <p:spTgt spid="10">
                                                <p:txEl>
                                                  <p:pRg st="0" end="0"/>
                                                </p:txEl>
                                              </p:spTgt>
                                            </p:tgtEl>
                                            <p:attrNameLst>
                                              <p:attrName>ppt_x</p:attrName>
                                            </p:attrNameLst>
                                          </p:cBhvr>
                                          <p:tavLst>
                                            <p:tav tm="0">
                                              <p:val>
                                                <p:strVal val="1+#ppt_w/2"/>
                                              </p:val>
                                            </p:tav>
                                            <p:tav tm="100000">
                                              <p:val>
                                                <p:strVal val="#ppt_x"/>
                                              </p:val>
                                            </p:tav>
                                          </p:tavLst>
                                        </p:anim>
                                        <p:anim calcmode="lin" valueType="num" p14:bounceEnd="67000">
                                          <p:cBhvr additive="base">
                                            <p:cTn id="35" dur="10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par>
                                    <p:cTn id="41" presetID="2" presetClass="entr" presetSubtype="2" fill="hold" grpId="0" nodeType="withEffect" p14:presetBounceEnd="67000">
                                      <p:stCondLst>
                                        <p:cond delay="0"/>
                                      </p:stCondLst>
                                      <p:childTnLst>
                                        <p:set>
                                          <p:cBhvr>
                                            <p:cTn id="42" dur="1" fill="hold">
                                              <p:stCondLst>
                                                <p:cond delay="0"/>
                                              </p:stCondLst>
                                            </p:cTn>
                                            <p:tgtEl>
                                              <p:spTgt spid="16">
                                                <p:txEl>
                                                  <p:pRg st="0" end="0"/>
                                                </p:txEl>
                                              </p:spTgt>
                                            </p:tgtEl>
                                            <p:attrNameLst>
                                              <p:attrName>style.visibility</p:attrName>
                                            </p:attrNameLst>
                                          </p:cBhvr>
                                          <p:to>
                                            <p:strVal val="visible"/>
                                          </p:to>
                                        </p:set>
                                        <p:anim calcmode="lin" valueType="num" p14:bounceEnd="67000">
                                          <p:cBhvr additive="base">
                                            <p:cTn id="43" dur="1000" fill="hold"/>
                                            <p:tgtEl>
                                              <p:spTgt spid="16">
                                                <p:txEl>
                                                  <p:pRg st="0" end="0"/>
                                                </p:txEl>
                                              </p:spTgt>
                                            </p:tgtEl>
                                            <p:attrNameLst>
                                              <p:attrName>ppt_x</p:attrName>
                                            </p:attrNameLst>
                                          </p:cBhvr>
                                          <p:tavLst>
                                            <p:tav tm="0">
                                              <p:val>
                                                <p:strVal val="1+#ppt_w/2"/>
                                              </p:val>
                                            </p:tav>
                                            <p:tav tm="100000">
                                              <p:val>
                                                <p:strVal val="#ppt_x"/>
                                              </p:val>
                                            </p:tav>
                                          </p:tavLst>
                                        </p:anim>
                                        <p:anim calcmode="lin" valueType="num" p14:bounceEnd="67000">
                                          <p:cBhvr additive="base">
                                            <p:cTn id="44" dur="10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par>
                                    <p:cTn id="50" presetID="2" presetClass="entr" presetSubtype="2" fill="hold" grpId="0" nodeType="withEffect" p14:presetBounceEnd="67000">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 calcmode="lin" valueType="num" p14:bounceEnd="67000">
                                          <p:cBhvr additive="base">
                                            <p:cTn id="52" dur="1000" fill="hold"/>
                                            <p:tgtEl>
                                              <p:spTgt spid="12">
                                                <p:txEl>
                                                  <p:pRg st="0" end="0"/>
                                                </p:txEl>
                                              </p:spTgt>
                                            </p:tgtEl>
                                            <p:attrNameLst>
                                              <p:attrName>ppt_x</p:attrName>
                                            </p:attrNameLst>
                                          </p:cBhvr>
                                          <p:tavLst>
                                            <p:tav tm="0">
                                              <p:val>
                                                <p:strVal val="1+#ppt_w/2"/>
                                              </p:val>
                                            </p:tav>
                                            <p:tav tm="100000">
                                              <p:val>
                                                <p:strVal val="#ppt_x"/>
                                              </p:val>
                                            </p:tav>
                                          </p:tavLst>
                                        </p:anim>
                                        <p:anim calcmode="lin" valueType="num" p14:bounceEnd="67000">
                                          <p:cBhvr additive="base">
                                            <p:cTn id="53" dur="10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fade">
                                          <p:cBhvr>
                                            <p:cTn id="58" dur="500"/>
                                            <p:tgtEl>
                                              <p:spTgt spid="24"/>
                                            </p:tgtEl>
                                          </p:cBhvr>
                                        </p:animEffect>
                                      </p:childTnLst>
                                    </p:cTn>
                                  </p:par>
                                  <p:par>
                                    <p:cTn id="59" presetID="2" presetClass="entr" presetSubtype="2" fill="hold" grpId="0" nodeType="withEffect" p14:presetBounceEnd="67000">
                                      <p:stCondLst>
                                        <p:cond delay="0"/>
                                      </p:stCondLst>
                                      <p:childTnLst>
                                        <p:set>
                                          <p:cBhvr>
                                            <p:cTn id="60" dur="1" fill="hold">
                                              <p:stCondLst>
                                                <p:cond delay="0"/>
                                              </p:stCondLst>
                                            </p:cTn>
                                            <p:tgtEl>
                                              <p:spTgt spid="17">
                                                <p:txEl>
                                                  <p:pRg st="0" end="0"/>
                                                </p:txEl>
                                              </p:spTgt>
                                            </p:tgtEl>
                                            <p:attrNameLst>
                                              <p:attrName>style.visibility</p:attrName>
                                            </p:attrNameLst>
                                          </p:cBhvr>
                                          <p:to>
                                            <p:strVal val="visible"/>
                                          </p:to>
                                        </p:set>
                                        <p:anim calcmode="lin" valueType="num" p14:bounceEnd="67000">
                                          <p:cBhvr additive="base">
                                            <p:cTn id="61" dur="1000" fill="hold"/>
                                            <p:tgtEl>
                                              <p:spTgt spid="17">
                                                <p:txEl>
                                                  <p:pRg st="0" end="0"/>
                                                </p:txEl>
                                              </p:spTgt>
                                            </p:tgtEl>
                                            <p:attrNameLst>
                                              <p:attrName>ppt_x</p:attrName>
                                            </p:attrNameLst>
                                          </p:cBhvr>
                                          <p:tavLst>
                                            <p:tav tm="0">
                                              <p:val>
                                                <p:strVal val="1+#ppt_w/2"/>
                                              </p:val>
                                            </p:tav>
                                            <p:tav tm="100000">
                                              <p:val>
                                                <p:strVal val="#ppt_x"/>
                                              </p:val>
                                            </p:tav>
                                          </p:tavLst>
                                        </p:anim>
                                        <p:anim calcmode="lin" valueType="num" p14:bounceEnd="67000">
                                          <p:cBhvr additive="base">
                                            <p:cTn id="62" dur="1000" fill="hold"/>
                                            <p:tgtEl>
                                              <p:spTgt spid="1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build="p"/>
          <p:bldP spid="70" grpId="0" build="p"/>
          <p:bldP spid="10" grpId="0" build="p"/>
          <p:bldP spid="12" grpId="0" build="p"/>
          <p:bldP spid="14" grpId="0" build="p"/>
          <p:bldP spid="16" grpId="0" build="p"/>
          <p:bldP spid="17" grpId="0"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4">
                                                <p:txEl>
                                                  <p:pRg st="0" end="0"/>
                                                </p:txEl>
                                              </p:spTgt>
                                            </p:tgtEl>
                                            <p:attrNameLst>
                                              <p:attrName>style.visibility</p:attrName>
                                            </p:attrNameLst>
                                          </p:cBhvr>
                                          <p:to>
                                            <p:strVal val="visible"/>
                                          </p:to>
                                        </p:set>
                                        <p:anim calcmode="lin" valueType="num">
                                          <p:cBhvr additive="base">
                                            <p:cTn id="7" dur="1000" fill="hold"/>
                                            <p:tgtEl>
                                              <p:spTgt spid="64">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6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2" presetClass="entr" presetSubtype="2" fill="hold" grpId="0" nodeType="withEffect">
                                      <p:stCondLst>
                                        <p:cond delay="0"/>
                                      </p:stCondLst>
                                      <p:childTnLst>
                                        <p:set>
                                          <p:cBhvr>
                                            <p:cTn id="15" dur="1" fill="hold">
                                              <p:stCondLst>
                                                <p:cond delay="0"/>
                                              </p:stCondLst>
                                            </p:cTn>
                                            <p:tgtEl>
                                              <p:spTgt spid="70">
                                                <p:txEl>
                                                  <p:pRg st="0" end="0"/>
                                                </p:txEl>
                                              </p:spTgt>
                                            </p:tgtEl>
                                            <p:attrNameLst>
                                              <p:attrName>style.visibility</p:attrName>
                                            </p:attrNameLst>
                                          </p:cBhvr>
                                          <p:to>
                                            <p:strVal val="visible"/>
                                          </p:to>
                                        </p:set>
                                        <p:anim calcmode="lin" valueType="num">
                                          <p:cBhvr additive="base">
                                            <p:cTn id="16" dur="1000" fill="hold"/>
                                            <p:tgtEl>
                                              <p:spTgt spid="70">
                                                <p:txEl>
                                                  <p:pRg st="0" end="0"/>
                                                </p:txEl>
                                              </p:spTgt>
                                            </p:tgtEl>
                                            <p:attrNameLst>
                                              <p:attrName>ppt_x</p:attrName>
                                            </p:attrNameLst>
                                          </p:cBhvr>
                                          <p:tavLst>
                                            <p:tav tm="0">
                                              <p:val>
                                                <p:strVal val="1+#ppt_w/2"/>
                                              </p:val>
                                            </p:tav>
                                            <p:tav tm="100000">
                                              <p:val>
                                                <p:strVal val="#ppt_x"/>
                                              </p:val>
                                            </p:tav>
                                          </p:tavLst>
                                        </p:anim>
                                        <p:anim calcmode="lin" valueType="num">
                                          <p:cBhvr additive="base">
                                            <p:cTn id="17" dur="1000" fill="hold"/>
                                            <p:tgtEl>
                                              <p:spTgt spid="7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2" presetClass="entr" presetSubtype="2" fill="hold" grpId="0" nodeType="withEffect">
                                      <p:stCondLst>
                                        <p:cond delay="0"/>
                                      </p:stCondLst>
                                      <p:childTnLst>
                                        <p:set>
                                          <p:cBhvr>
                                            <p:cTn id="24" dur="1" fill="hold">
                                              <p:stCondLst>
                                                <p:cond delay="0"/>
                                              </p:stCondLst>
                                            </p:cTn>
                                            <p:tgtEl>
                                              <p:spTgt spid="14">
                                                <p:txEl>
                                                  <p:pRg st="0" end="0"/>
                                                </p:txEl>
                                              </p:spTgt>
                                            </p:tgtEl>
                                            <p:attrNameLst>
                                              <p:attrName>style.visibility</p:attrName>
                                            </p:attrNameLst>
                                          </p:cBhvr>
                                          <p:to>
                                            <p:strVal val="visible"/>
                                          </p:to>
                                        </p:set>
                                        <p:anim calcmode="lin" valueType="num">
                                          <p:cBhvr additive="base">
                                            <p:cTn id="25" dur="10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26" dur="10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2" presetClass="entr" presetSubtype="2" fill="hold" grpId="0" nodeType="withEffect">
                                      <p:stCondLst>
                                        <p:cond delay="0"/>
                                      </p:stCondLst>
                                      <p:childTnLst>
                                        <p:set>
                                          <p:cBhvr>
                                            <p:cTn id="33" dur="1" fill="hold">
                                              <p:stCondLst>
                                                <p:cond delay="0"/>
                                              </p:stCondLst>
                                            </p:cTn>
                                            <p:tgtEl>
                                              <p:spTgt spid="10">
                                                <p:txEl>
                                                  <p:pRg st="0" end="0"/>
                                                </p:txEl>
                                              </p:spTgt>
                                            </p:tgtEl>
                                            <p:attrNameLst>
                                              <p:attrName>style.visibility</p:attrName>
                                            </p:attrNameLst>
                                          </p:cBhvr>
                                          <p:to>
                                            <p:strVal val="visible"/>
                                          </p:to>
                                        </p:set>
                                        <p:anim calcmode="lin" valueType="num">
                                          <p:cBhvr additive="base">
                                            <p:cTn id="34" dur="10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35" dur="10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par>
                                    <p:cTn id="41" presetID="2" presetClass="entr" presetSubtype="2" fill="hold" grpId="0" nodeType="withEffect">
                                      <p:stCondLst>
                                        <p:cond delay="0"/>
                                      </p:stCondLst>
                                      <p:childTnLst>
                                        <p:set>
                                          <p:cBhvr>
                                            <p:cTn id="42" dur="1" fill="hold">
                                              <p:stCondLst>
                                                <p:cond delay="0"/>
                                              </p:stCondLst>
                                            </p:cTn>
                                            <p:tgtEl>
                                              <p:spTgt spid="16">
                                                <p:txEl>
                                                  <p:pRg st="0" end="0"/>
                                                </p:txEl>
                                              </p:spTgt>
                                            </p:tgtEl>
                                            <p:attrNameLst>
                                              <p:attrName>style.visibility</p:attrName>
                                            </p:attrNameLst>
                                          </p:cBhvr>
                                          <p:to>
                                            <p:strVal val="visible"/>
                                          </p:to>
                                        </p:set>
                                        <p:anim calcmode="lin" valueType="num">
                                          <p:cBhvr additive="base">
                                            <p:cTn id="43" dur="10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44" dur="10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par>
                                    <p:cTn id="50" presetID="2" presetClass="entr" presetSubtype="2"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 calcmode="lin" valueType="num">
                                          <p:cBhvr additive="base">
                                            <p:cTn id="52" dur="10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53" dur="10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fade">
                                          <p:cBhvr>
                                            <p:cTn id="58" dur="500"/>
                                            <p:tgtEl>
                                              <p:spTgt spid="24"/>
                                            </p:tgtEl>
                                          </p:cBhvr>
                                        </p:animEffect>
                                      </p:childTnLst>
                                    </p:cTn>
                                  </p:par>
                                  <p:par>
                                    <p:cTn id="59" presetID="2" presetClass="entr" presetSubtype="2" fill="hold" grpId="0" nodeType="withEffect">
                                      <p:stCondLst>
                                        <p:cond delay="0"/>
                                      </p:stCondLst>
                                      <p:childTnLst>
                                        <p:set>
                                          <p:cBhvr>
                                            <p:cTn id="60" dur="1" fill="hold">
                                              <p:stCondLst>
                                                <p:cond delay="0"/>
                                              </p:stCondLst>
                                            </p:cTn>
                                            <p:tgtEl>
                                              <p:spTgt spid="17">
                                                <p:txEl>
                                                  <p:pRg st="0" end="0"/>
                                                </p:txEl>
                                              </p:spTgt>
                                            </p:tgtEl>
                                            <p:attrNameLst>
                                              <p:attrName>style.visibility</p:attrName>
                                            </p:attrNameLst>
                                          </p:cBhvr>
                                          <p:to>
                                            <p:strVal val="visible"/>
                                          </p:to>
                                        </p:set>
                                        <p:anim calcmode="lin" valueType="num">
                                          <p:cBhvr additive="base">
                                            <p:cTn id="61" dur="1000" fill="hold"/>
                                            <p:tgtEl>
                                              <p:spTgt spid="17">
                                                <p:txEl>
                                                  <p:pRg st="0" end="0"/>
                                                </p:txEl>
                                              </p:spTgt>
                                            </p:tgtEl>
                                            <p:attrNameLst>
                                              <p:attrName>ppt_x</p:attrName>
                                            </p:attrNameLst>
                                          </p:cBhvr>
                                          <p:tavLst>
                                            <p:tav tm="0">
                                              <p:val>
                                                <p:strVal val="1+#ppt_w/2"/>
                                              </p:val>
                                            </p:tav>
                                            <p:tav tm="100000">
                                              <p:val>
                                                <p:strVal val="#ppt_x"/>
                                              </p:val>
                                            </p:tav>
                                          </p:tavLst>
                                        </p:anim>
                                        <p:anim calcmode="lin" valueType="num">
                                          <p:cBhvr additive="base">
                                            <p:cTn id="62" dur="1000" fill="hold"/>
                                            <p:tgtEl>
                                              <p:spTgt spid="1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build="p"/>
          <p:bldP spid="70" grpId="0" build="p"/>
          <p:bldP spid="10" grpId="0" build="p"/>
          <p:bldP spid="12" grpId="0" build="p"/>
          <p:bldP spid="14" grpId="0" build="p"/>
          <p:bldP spid="16" grpId="0" build="p"/>
          <p:bldP spid="17" grpId="0" build="p"/>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 Placeholder 36">
            <a:extLst>
              <a:ext uri="{FF2B5EF4-FFF2-40B4-BE49-F238E27FC236}">
                <a16:creationId xmlns:a16="http://schemas.microsoft.com/office/drawing/2014/main" id="{2F981A16-82B1-4D07-B3FF-077C6A4853A0}"/>
              </a:ext>
            </a:extLst>
          </p:cNvPr>
          <p:cNvSpPr txBox="1">
            <a:spLocks/>
          </p:cNvSpPr>
          <p:nvPr/>
        </p:nvSpPr>
        <p:spPr>
          <a:xfrm>
            <a:off x="6151038" y="759636"/>
            <a:ext cx="4786808" cy="34885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0" lang="en-US" sz="20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solidFill>
                  <a:srgbClr val="002060"/>
                </a:solidFill>
                <a:latin typeface="Montserrat" panose="00000500000000000000" pitchFamily="2" charset="0"/>
              </a:rPr>
              <a:t>COMUNICAZIONE E WEB  TV</a:t>
            </a:r>
          </a:p>
        </p:txBody>
      </p:sp>
      <p:sp>
        <p:nvSpPr>
          <p:cNvPr id="70" name="Text Placeholder 36">
            <a:extLst>
              <a:ext uri="{FF2B5EF4-FFF2-40B4-BE49-F238E27FC236}">
                <a16:creationId xmlns:a16="http://schemas.microsoft.com/office/drawing/2014/main" id="{A1B07EC8-7A8E-923E-8628-B62E7B7D6866}"/>
              </a:ext>
            </a:extLst>
          </p:cNvPr>
          <p:cNvSpPr txBox="1">
            <a:spLocks/>
          </p:cNvSpPr>
          <p:nvPr/>
        </p:nvSpPr>
        <p:spPr>
          <a:xfrm>
            <a:off x="7313541" y="1792026"/>
            <a:ext cx="3402881" cy="34885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0" lang="en-US" sz="20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1600" dirty="0">
                <a:solidFill>
                  <a:srgbClr val="002060"/>
                </a:solidFill>
              </a:rPr>
              <a:t>REALIZZATA UNA PICCOLA RETE DI COMUNICAZIONE INTERNA</a:t>
            </a:r>
          </a:p>
        </p:txBody>
      </p:sp>
      <p:sp>
        <p:nvSpPr>
          <p:cNvPr id="10" name="Text Placeholder 36">
            <a:extLst>
              <a:ext uri="{FF2B5EF4-FFF2-40B4-BE49-F238E27FC236}">
                <a16:creationId xmlns:a16="http://schemas.microsoft.com/office/drawing/2014/main" id="{B6E58068-2A30-64FD-5EFC-84B92F47AE61}"/>
              </a:ext>
            </a:extLst>
          </p:cNvPr>
          <p:cNvSpPr txBox="1">
            <a:spLocks/>
          </p:cNvSpPr>
          <p:nvPr/>
        </p:nvSpPr>
        <p:spPr>
          <a:xfrm>
            <a:off x="7408442" y="5108948"/>
            <a:ext cx="4117529" cy="34885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0" lang="en-US" sz="20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1600" dirty="0">
                <a:solidFill>
                  <a:srgbClr val="002060"/>
                </a:solidFill>
              </a:rPr>
              <a:t>NUOVI CONTENUTI VIDEO PER LA DIFFUSIONE SUL WEB.</a:t>
            </a:r>
          </a:p>
          <a:p>
            <a:r>
              <a:rPr lang="it-IT" sz="1600" dirty="0">
                <a:solidFill>
                  <a:srgbClr val="002060"/>
                </a:solidFill>
              </a:rPr>
              <a:t>TG CSAIN, CSAIN PLUS, VIDEO SPOT/PROMO</a:t>
            </a:r>
          </a:p>
        </p:txBody>
      </p:sp>
      <p:sp>
        <p:nvSpPr>
          <p:cNvPr id="14" name="Text Placeholder 36">
            <a:extLst>
              <a:ext uri="{FF2B5EF4-FFF2-40B4-BE49-F238E27FC236}">
                <a16:creationId xmlns:a16="http://schemas.microsoft.com/office/drawing/2014/main" id="{94EEFD19-8A9C-CE4B-ABFF-1357FD31CA22}"/>
              </a:ext>
            </a:extLst>
          </p:cNvPr>
          <p:cNvSpPr txBox="1">
            <a:spLocks/>
          </p:cNvSpPr>
          <p:nvPr/>
        </p:nvSpPr>
        <p:spPr>
          <a:xfrm>
            <a:off x="7313541" y="3366146"/>
            <a:ext cx="3942939" cy="34885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0" lang="en-US" sz="20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1600" dirty="0">
                <a:solidFill>
                  <a:srgbClr val="002060"/>
                </a:solidFill>
              </a:rPr>
              <a:t>REALIZZATI E OTTIMIZZATI STRUMENTI DI DIGTAL MARKETING: WEBTV, SITOWEB, CANALI SOCIAL</a:t>
            </a:r>
          </a:p>
        </p:txBody>
      </p:sp>
      <p:pic>
        <p:nvPicPr>
          <p:cNvPr id="4" name="Immagine 3">
            <a:extLst>
              <a:ext uri="{FF2B5EF4-FFF2-40B4-BE49-F238E27FC236}">
                <a16:creationId xmlns:a16="http://schemas.microsoft.com/office/drawing/2014/main" id="{8362096D-8B34-2044-DD22-3FDB390651A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5472243" cy="6840304"/>
          </a:xfrm>
          <a:prstGeom prst="rect">
            <a:avLst/>
          </a:prstGeom>
        </p:spPr>
      </p:pic>
      <p:pic>
        <p:nvPicPr>
          <p:cNvPr id="7" name="Elemento grafico 6">
            <a:extLst>
              <a:ext uri="{FF2B5EF4-FFF2-40B4-BE49-F238E27FC236}">
                <a16:creationId xmlns:a16="http://schemas.microsoft.com/office/drawing/2014/main" id="{20B83B45-AB97-743A-5C8B-1FBCEC907D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96000" y="1574624"/>
            <a:ext cx="885825" cy="1038225"/>
          </a:xfrm>
          <a:prstGeom prst="rect">
            <a:avLst/>
          </a:prstGeom>
        </p:spPr>
      </p:pic>
      <p:pic>
        <p:nvPicPr>
          <p:cNvPr id="12" name="Elemento grafico 11">
            <a:extLst>
              <a:ext uri="{FF2B5EF4-FFF2-40B4-BE49-F238E27FC236}">
                <a16:creationId xmlns:a16="http://schemas.microsoft.com/office/drawing/2014/main" id="{6C7C6D14-D87C-5FD3-ADB9-ED2B2A94B61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45175" y="3078982"/>
            <a:ext cx="659980" cy="1110698"/>
          </a:xfrm>
          <a:prstGeom prst="rect">
            <a:avLst/>
          </a:prstGeom>
        </p:spPr>
      </p:pic>
      <p:pic>
        <p:nvPicPr>
          <p:cNvPr id="19" name="Elemento grafico 18">
            <a:extLst>
              <a:ext uri="{FF2B5EF4-FFF2-40B4-BE49-F238E27FC236}">
                <a16:creationId xmlns:a16="http://schemas.microsoft.com/office/drawing/2014/main" id="{84130F6D-CC88-7B67-C407-86562CADFC5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23203" y="5283376"/>
            <a:ext cx="793113" cy="686893"/>
          </a:xfrm>
          <a:prstGeom prst="rect">
            <a:avLst/>
          </a:prstGeom>
        </p:spPr>
      </p:pic>
    </p:spTree>
    <p:extLst>
      <p:ext uri="{BB962C8B-B14F-4D97-AF65-F5344CB8AC3E}">
        <p14:creationId xmlns:p14="http://schemas.microsoft.com/office/powerpoint/2010/main" val="3065964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 presetClass="entr" presetSubtype="2" fill="hold" grpId="0" nodeType="afterEffect" p14:presetBounceEnd="67000">
                                      <p:stCondLst>
                                        <p:cond delay="0"/>
                                      </p:stCondLst>
                                      <p:childTnLst>
                                        <p:set>
                                          <p:cBhvr>
                                            <p:cTn id="10" dur="1" fill="hold">
                                              <p:stCondLst>
                                                <p:cond delay="0"/>
                                              </p:stCondLst>
                                            </p:cTn>
                                            <p:tgtEl>
                                              <p:spTgt spid="64">
                                                <p:txEl>
                                                  <p:pRg st="0" end="0"/>
                                                </p:txEl>
                                              </p:spTgt>
                                            </p:tgtEl>
                                            <p:attrNameLst>
                                              <p:attrName>style.visibility</p:attrName>
                                            </p:attrNameLst>
                                          </p:cBhvr>
                                          <p:to>
                                            <p:strVal val="visible"/>
                                          </p:to>
                                        </p:set>
                                        <p:anim calcmode="lin" valueType="num" p14:bounceEnd="67000">
                                          <p:cBhvr additive="base">
                                            <p:cTn id="11" dur="1000" fill="hold"/>
                                            <p:tgtEl>
                                              <p:spTgt spid="64">
                                                <p:txEl>
                                                  <p:pRg st="0" end="0"/>
                                                </p:txEl>
                                              </p:spTgt>
                                            </p:tgtEl>
                                            <p:attrNameLst>
                                              <p:attrName>ppt_x</p:attrName>
                                            </p:attrNameLst>
                                          </p:cBhvr>
                                          <p:tavLst>
                                            <p:tav tm="0">
                                              <p:val>
                                                <p:strVal val="1+#ppt_w/2"/>
                                              </p:val>
                                            </p:tav>
                                            <p:tav tm="100000">
                                              <p:val>
                                                <p:strVal val="#ppt_x"/>
                                              </p:val>
                                            </p:tav>
                                          </p:tavLst>
                                        </p:anim>
                                        <p:anim calcmode="lin" valueType="num" p14:bounceEnd="67000">
                                          <p:cBhvr additive="base">
                                            <p:cTn id="12" dur="1000" fill="hold"/>
                                            <p:tgtEl>
                                              <p:spTgt spid="6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2" presetClass="entr" presetSubtype="2" fill="hold" grpId="0" nodeType="withEffect" p14:presetBounceEnd="67000">
                                      <p:stCondLst>
                                        <p:cond delay="0"/>
                                      </p:stCondLst>
                                      <p:childTnLst>
                                        <p:set>
                                          <p:cBhvr>
                                            <p:cTn id="19" dur="1" fill="hold">
                                              <p:stCondLst>
                                                <p:cond delay="0"/>
                                              </p:stCondLst>
                                            </p:cTn>
                                            <p:tgtEl>
                                              <p:spTgt spid="70">
                                                <p:txEl>
                                                  <p:pRg st="0" end="0"/>
                                                </p:txEl>
                                              </p:spTgt>
                                            </p:tgtEl>
                                            <p:attrNameLst>
                                              <p:attrName>style.visibility</p:attrName>
                                            </p:attrNameLst>
                                          </p:cBhvr>
                                          <p:to>
                                            <p:strVal val="visible"/>
                                          </p:to>
                                        </p:set>
                                        <p:anim calcmode="lin" valueType="num" p14:bounceEnd="67000">
                                          <p:cBhvr additive="base">
                                            <p:cTn id="20" dur="1000" fill="hold"/>
                                            <p:tgtEl>
                                              <p:spTgt spid="70">
                                                <p:txEl>
                                                  <p:pRg st="0" end="0"/>
                                                </p:txEl>
                                              </p:spTgt>
                                            </p:tgtEl>
                                            <p:attrNameLst>
                                              <p:attrName>ppt_x</p:attrName>
                                            </p:attrNameLst>
                                          </p:cBhvr>
                                          <p:tavLst>
                                            <p:tav tm="0">
                                              <p:val>
                                                <p:strVal val="1+#ppt_w/2"/>
                                              </p:val>
                                            </p:tav>
                                            <p:tav tm="100000">
                                              <p:val>
                                                <p:strVal val="#ppt_x"/>
                                              </p:val>
                                            </p:tav>
                                          </p:tavLst>
                                        </p:anim>
                                        <p:anim calcmode="lin" valueType="num" p14:bounceEnd="67000">
                                          <p:cBhvr additive="base">
                                            <p:cTn id="21" dur="1000" fill="hold"/>
                                            <p:tgtEl>
                                              <p:spTgt spid="7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2" presetClass="entr" presetSubtype="2" fill="hold" grpId="0" nodeType="withEffect" p14:presetBounceEnd="67000">
                                      <p:stCondLst>
                                        <p:cond delay="0"/>
                                      </p:stCondLst>
                                      <p:childTnLst>
                                        <p:set>
                                          <p:cBhvr>
                                            <p:cTn id="28" dur="1" fill="hold">
                                              <p:stCondLst>
                                                <p:cond delay="0"/>
                                              </p:stCondLst>
                                            </p:cTn>
                                            <p:tgtEl>
                                              <p:spTgt spid="14">
                                                <p:txEl>
                                                  <p:pRg st="0" end="0"/>
                                                </p:txEl>
                                              </p:spTgt>
                                            </p:tgtEl>
                                            <p:attrNameLst>
                                              <p:attrName>style.visibility</p:attrName>
                                            </p:attrNameLst>
                                          </p:cBhvr>
                                          <p:to>
                                            <p:strVal val="visible"/>
                                          </p:to>
                                        </p:set>
                                        <p:anim calcmode="lin" valueType="num" p14:bounceEnd="67000">
                                          <p:cBhvr additive="base">
                                            <p:cTn id="29" dur="1000" fill="hold"/>
                                            <p:tgtEl>
                                              <p:spTgt spid="14">
                                                <p:txEl>
                                                  <p:pRg st="0" end="0"/>
                                                </p:txEl>
                                              </p:spTgt>
                                            </p:tgtEl>
                                            <p:attrNameLst>
                                              <p:attrName>ppt_x</p:attrName>
                                            </p:attrNameLst>
                                          </p:cBhvr>
                                          <p:tavLst>
                                            <p:tav tm="0">
                                              <p:val>
                                                <p:strVal val="1+#ppt_w/2"/>
                                              </p:val>
                                            </p:tav>
                                            <p:tav tm="100000">
                                              <p:val>
                                                <p:strVal val="#ppt_x"/>
                                              </p:val>
                                            </p:tav>
                                          </p:tavLst>
                                        </p:anim>
                                        <p:anim calcmode="lin" valueType="num" p14:bounceEnd="67000">
                                          <p:cBhvr additive="base">
                                            <p:cTn id="30" dur="10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par>
                              <p:cTn id="36" fill="hold">
                                <p:stCondLst>
                                  <p:cond delay="500"/>
                                </p:stCondLst>
                                <p:childTnLst>
                                  <p:par>
                                    <p:cTn id="37" presetID="2" presetClass="entr" presetSubtype="2" fill="hold" grpId="0" nodeType="afterEffect" p14:presetBounceEnd="67000">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 calcmode="lin" valueType="num" p14:bounceEnd="67000">
                                          <p:cBhvr additive="base">
                                            <p:cTn id="39" dur="1000" fill="hold"/>
                                            <p:tgtEl>
                                              <p:spTgt spid="10">
                                                <p:txEl>
                                                  <p:pRg st="0" end="0"/>
                                                </p:txEl>
                                              </p:spTgt>
                                            </p:tgtEl>
                                            <p:attrNameLst>
                                              <p:attrName>ppt_x</p:attrName>
                                            </p:attrNameLst>
                                          </p:cBhvr>
                                          <p:tavLst>
                                            <p:tav tm="0">
                                              <p:val>
                                                <p:strVal val="1+#ppt_w/2"/>
                                              </p:val>
                                            </p:tav>
                                            <p:tav tm="100000">
                                              <p:val>
                                                <p:strVal val="#ppt_x"/>
                                              </p:val>
                                            </p:tav>
                                          </p:tavLst>
                                        </p:anim>
                                        <p:anim calcmode="lin" valueType="num" p14:bounceEnd="67000">
                                          <p:cBhvr additive="base">
                                            <p:cTn id="40" dur="10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41" fill="hold">
                                <p:stCondLst>
                                  <p:cond delay="1500"/>
                                </p:stCondLst>
                                <p:childTnLst>
                                  <p:par>
                                    <p:cTn id="42" presetID="2" presetClass="entr" presetSubtype="2" fill="hold" grpId="0" nodeType="afterEffect" p14:presetBounceEnd="67000">
                                      <p:stCondLst>
                                        <p:cond delay="0"/>
                                      </p:stCondLst>
                                      <p:childTnLst>
                                        <p:set>
                                          <p:cBhvr>
                                            <p:cTn id="43" dur="1" fill="hold">
                                              <p:stCondLst>
                                                <p:cond delay="0"/>
                                              </p:stCondLst>
                                            </p:cTn>
                                            <p:tgtEl>
                                              <p:spTgt spid="10">
                                                <p:txEl>
                                                  <p:pRg st="1" end="1"/>
                                                </p:txEl>
                                              </p:spTgt>
                                            </p:tgtEl>
                                            <p:attrNameLst>
                                              <p:attrName>style.visibility</p:attrName>
                                            </p:attrNameLst>
                                          </p:cBhvr>
                                          <p:to>
                                            <p:strVal val="visible"/>
                                          </p:to>
                                        </p:set>
                                        <p:anim calcmode="lin" valueType="num" p14:bounceEnd="67000">
                                          <p:cBhvr additive="base">
                                            <p:cTn id="44" dur="1000" fill="hold"/>
                                            <p:tgtEl>
                                              <p:spTgt spid="10">
                                                <p:txEl>
                                                  <p:pRg st="1" end="1"/>
                                                </p:txEl>
                                              </p:spTgt>
                                            </p:tgtEl>
                                            <p:attrNameLst>
                                              <p:attrName>ppt_x</p:attrName>
                                            </p:attrNameLst>
                                          </p:cBhvr>
                                          <p:tavLst>
                                            <p:tav tm="0">
                                              <p:val>
                                                <p:strVal val="1+#ppt_w/2"/>
                                              </p:val>
                                            </p:tav>
                                            <p:tav tm="100000">
                                              <p:val>
                                                <p:strVal val="#ppt_x"/>
                                              </p:val>
                                            </p:tav>
                                          </p:tavLst>
                                        </p:anim>
                                        <p:anim calcmode="lin" valueType="num" p14:bounceEnd="67000">
                                          <p:cBhvr additive="base">
                                            <p:cTn id="45" dur="1000" fill="hold"/>
                                            <p:tgtEl>
                                              <p:spTgt spid="10">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build="p"/>
          <p:bldP spid="70" grpId="0" build="p"/>
          <p:bldP spid="10" grpId="0" build="p"/>
          <p:bldP spid="14" grpId="0"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64">
                                                <p:txEl>
                                                  <p:pRg st="0" end="0"/>
                                                </p:txEl>
                                              </p:spTgt>
                                            </p:tgtEl>
                                            <p:attrNameLst>
                                              <p:attrName>style.visibility</p:attrName>
                                            </p:attrNameLst>
                                          </p:cBhvr>
                                          <p:to>
                                            <p:strVal val="visible"/>
                                          </p:to>
                                        </p:set>
                                        <p:anim calcmode="lin" valueType="num">
                                          <p:cBhvr additive="base">
                                            <p:cTn id="11" dur="1000" fill="hold"/>
                                            <p:tgtEl>
                                              <p:spTgt spid="64">
                                                <p:txEl>
                                                  <p:pRg st="0" end="0"/>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6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2" presetClass="entr" presetSubtype="2" fill="hold" grpId="0" nodeType="withEffect">
                                      <p:stCondLst>
                                        <p:cond delay="0"/>
                                      </p:stCondLst>
                                      <p:childTnLst>
                                        <p:set>
                                          <p:cBhvr>
                                            <p:cTn id="19" dur="1" fill="hold">
                                              <p:stCondLst>
                                                <p:cond delay="0"/>
                                              </p:stCondLst>
                                            </p:cTn>
                                            <p:tgtEl>
                                              <p:spTgt spid="70">
                                                <p:txEl>
                                                  <p:pRg st="0" end="0"/>
                                                </p:txEl>
                                              </p:spTgt>
                                            </p:tgtEl>
                                            <p:attrNameLst>
                                              <p:attrName>style.visibility</p:attrName>
                                            </p:attrNameLst>
                                          </p:cBhvr>
                                          <p:to>
                                            <p:strVal val="visible"/>
                                          </p:to>
                                        </p:set>
                                        <p:anim calcmode="lin" valueType="num">
                                          <p:cBhvr additive="base">
                                            <p:cTn id="20" dur="1000" fill="hold"/>
                                            <p:tgtEl>
                                              <p:spTgt spid="70">
                                                <p:txEl>
                                                  <p:pRg st="0" end="0"/>
                                                </p:txEl>
                                              </p:spTgt>
                                            </p:tgtEl>
                                            <p:attrNameLst>
                                              <p:attrName>ppt_x</p:attrName>
                                            </p:attrNameLst>
                                          </p:cBhvr>
                                          <p:tavLst>
                                            <p:tav tm="0">
                                              <p:val>
                                                <p:strVal val="1+#ppt_w/2"/>
                                              </p:val>
                                            </p:tav>
                                            <p:tav tm="100000">
                                              <p:val>
                                                <p:strVal val="#ppt_x"/>
                                              </p:val>
                                            </p:tav>
                                          </p:tavLst>
                                        </p:anim>
                                        <p:anim calcmode="lin" valueType="num">
                                          <p:cBhvr additive="base">
                                            <p:cTn id="21" dur="1000" fill="hold"/>
                                            <p:tgtEl>
                                              <p:spTgt spid="7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2" presetClass="entr" presetSubtype="2" fill="hold" grpId="0" nodeType="withEffect">
                                      <p:stCondLst>
                                        <p:cond delay="0"/>
                                      </p:stCondLst>
                                      <p:childTnLst>
                                        <p:set>
                                          <p:cBhvr>
                                            <p:cTn id="28" dur="1" fill="hold">
                                              <p:stCondLst>
                                                <p:cond delay="0"/>
                                              </p:stCondLst>
                                            </p:cTn>
                                            <p:tgtEl>
                                              <p:spTgt spid="14">
                                                <p:txEl>
                                                  <p:pRg st="0" end="0"/>
                                                </p:txEl>
                                              </p:spTgt>
                                            </p:tgtEl>
                                            <p:attrNameLst>
                                              <p:attrName>style.visibility</p:attrName>
                                            </p:attrNameLst>
                                          </p:cBhvr>
                                          <p:to>
                                            <p:strVal val="visible"/>
                                          </p:to>
                                        </p:set>
                                        <p:anim calcmode="lin" valueType="num">
                                          <p:cBhvr additive="base">
                                            <p:cTn id="29" dur="10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30" dur="10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par>
                              <p:cTn id="36" fill="hold">
                                <p:stCondLst>
                                  <p:cond delay="500"/>
                                </p:stCondLst>
                                <p:childTnLst>
                                  <p:par>
                                    <p:cTn id="37" presetID="2" presetClass="entr" presetSubtype="2"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 calcmode="lin" valueType="num">
                                          <p:cBhvr additive="base">
                                            <p:cTn id="39" dur="10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40" dur="10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41" fill="hold">
                                <p:stCondLst>
                                  <p:cond delay="1500"/>
                                </p:stCondLst>
                                <p:childTnLst>
                                  <p:par>
                                    <p:cTn id="42" presetID="2" presetClass="entr" presetSubtype="2" fill="hold" grpId="0" nodeType="afterEffect">
                                      <p:stCondLst>
                                        <p:cond delay="0"/>
                                      </p:stCondLst>
                                      <p:childTnLst>
                                        <p:set>
                                          <p:cBhvr>
                                            <p:cTn id="43" dur="1" fill="hold">
                                              <p:stCondLst>
                                                <p:cond delay="0"/>
                                              </p:stCondLst>
                                            </p:cTn>
                                            <p:tgtEl>
                                              <p:spTgt spid="10">
                                                <p:txEl>
                                                  <p:pRg st="1" end="1"/>
                                                </p:txEl>
                                              </p:spTgt>
                                            </p:tgtEl>
                                            <p:attrNameLst>
                                              <p:attrName>style.visibility</p:attrName>
                                            </p:attrNameLst>
                                          </p:cBhvr>
                                          <p:to>
                                            <p:strVal val="visible"/>
                                          </p:to>
                                        </p:set>
                                        <p:anim calcmode="lin" valueType="num">
                                          <p:cBhvr additive="base">
                                            <p:cTn id="44" dur="1000" fill="hold"/>
                                            <p:tgtEl>
                                              <p:spTgt spid="10">
                                                <p:txEl>
                                                  <p:pRg st="1" end="1"/>
                                                </p:txEl>
                                              </p:spTgt>
                                            </p:tgtEl>
                                            <p:attrNameLst>
                                              <p:attrName>ppt_x</p:attrName>
                                            </p:attrNameLst>
                                          </p:cBhvr>
                                          <p:tavLst>
                                            <p:tav tm="0">
                                              <p:val>
                                                <p:strVal val="1+#ppt_w/2"/>
                                              </p:val>
                                            </p:tav>
                                            <p:tav tm="100000">
                                              <p:val>
                                                <p:strVal val="#ppt_x"/>
                                              </p:val>
                                            </p:tav>
                                          </p:tavLst>
                                        </p:anim>
                                        <p:anim calcmode="lin" valueType="num">
                                          <p:cBhvr additive="base">
                                            <p:cTn id="45" dur="1000" fill="hold"/>
                                            <p:tgtEl>
                                              <p:spTgt spid="10">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build="p"/>
          <p:bldP spid="70" grpId="0" build="p"/>
          <p:bldP spid="10" grpId="0" build="p"/>
          <p:bldP spid="14" grpId="0" build="p"/>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magine che contiene testo, Carattere, Elementi grafici, grafica&#10;&#10;Descrizione generata automaticamente">
            <a:extLst>
              <a:ext uri="{FF2B5EF4-FFF2-40B4-BE49-F238E27FC236}">
                <a16:creationId xmlns:a16="http://schemas.microsoft.com/office/drawing/2014/main" id="{FBC5D55C-9393-5064-3791-48916048A2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1835" y="278999"/>
            <a:ext cx="3308329" cy="1134974"/>
          </a:xfrm>
          <a:prstGeom prst="rect">
            <a:avLst/>
          </a:prstGeom>
        </p:spPr>
      </p:pic>
      <p:sp>
        <p:nvSpPr>
          <p:cNvPr id="4" name="Text Box 1">
            <a:extLst>
              <a:ext uri="{FF2B5EF4-FFF2-40B4-BE49-F238E27FC236}">
                <a16:creationId xmlns:a16="http://schemas.microsoft.com/office/drawing/2014/main" id="{487C17C9-7924-9FCF-BEA9-09CE6E4E759C}"/>
              </a:ext>
            </a:extLst>
          </p:cNvPr>
          <p:cNvSpPr txBox="1"/>
          <p:nvPr/>
        </p:nvSpPr>
        <p:spPr>
          <a:xfrm>
            <a:off x="4864724" y="2268849"/>
            <a:ext cx="6829425" cy="1384995"/>
          </a:xfrm>
          <a:prstGeom prst="rect">
            <a:avLst/>
          </a:prstGeom>
          <a:noFill/>
        </p:spPr>
        <p:txBody>
          <a:bodyPr wrap="square" rtlCol="0">
            <a:spAutoFit/>
          </a:bodyPr>
          <a:lstStyle/>
          <a:p>
            <a:r>
              <a:rPr lang="it-IT" altLang="en-US" sz="1400" b="1" dirty="0">
                <a:latin typeface="Arial" panose="020B0604020202020204" pitchFamily="34" charset="0"/>
                <a:cs typeface="Arial" panose="020B0604020202020204" pitchFamily="34" charset="0"/>
              </a:rPr>
              <a:t>TG Csain </a:t>
            </a:r>
            <a:r>
              <a:rPr lang="it-IT" altLang="en-US" sz="1400" dirty="0">
                <a:latin typeface="Arial" panose="020B0604020202020204" pitchFamily="34" charset="0"/>
                <a:cs typeface="Arial" panose="020B0604020202020204" pitchFamily="34" charset="0"/>
              </a:rPr>
              <a:t>è stato uno strumento rivoluzionario, di coesione interna e di valorizzazione del mondo </a:t>
            </a:r>
            <a:r>
              <a:rPr lang="it-IT" altLang="en-US" sz="1400" dirty="0" err="1">
                <a:latin typeface="Arial" panose="020B0604020202020204" pitchFamily="34" charset="0"/>
                <a:cs typeface="Arial" panose="020B0604020202020204" pitchFamily="34" charset="0"/>
              </a:rPr>
              <a:t>csain</a:t>
            </a:r>
            <a:r>
              <a:rPr lang="it-IT" altLang="en-US" sz="1400" dirty="0">
                <a:latin typeface="Arial" panose="020B0604020202020204" pitchFamily="34" charset="0"/>
                <a:cs typeface="Arial" panose="020B0604020202020204" pitchFamily="34" charset="0"/>
              </a:rPr>
              <a:t> finalmente “raccontato” all’esterno:</a:t>
            </a:r>
          </a:p>
          <a:p>
            <a:endParaRPr lang="it-IT" altLang="en-US" sz="1400" dirty="0">
              <a:latin typeface="Arial" panose="020B0604020202020204" pitchFamily="34" charset="0"/>
              <a:cs typeface="Arial" panose="020B0604020202020204" pitchFamily="34" charset="0"/>
            </a:endParaRPr>
          </a:p>
          <a:p>
            <a:r>
              <a:rPr lang="it-IT" altLang="en-US" sz="1400" dirty="0">
                <a:latin typeface="Arial" panose="020B0604020202020204" pitchFamily="34" charset="0"/>
                <a:cs typeface="Arial" panose="020B0604020202020204" pitchFamily="34" charset="0"/>
              </a:rPr>
              <a:t>30  edizioni che hanno raccontato le attività, le manifestazioni, i personaggi, le interazioni con le amministrazioni, le piazze, il privato sociale, le istituzioni </a:t>
            </a:r>
            <a:r>
              <a:rPr lang="it-IT" altLang="en-US" sz="1400" dirty="0" err="1">
                <a:latin typeface="Arial" panose="020B0604020202020204" pitchFamily="34" charset="0"/>
                <a:cs typeface="Arial" panose="020B0604020202020204" pitchFamily="34" charset="0"/>
              </a:rPr>
              <a:t>òpubbliche</a:t>
            </a:r>
            <a:r>
              <a:rPr lang="it-IT" altLang="en-US" sz="1400" dirty="0">
                <a:latin typeface="Arial" panose="020B0604020202020204" pitchFamily="34" charset="0"/>
                <a:cs typeface="Arial" panose="020B0604020202020204" pitchFamily="34" charset="0"/>
              </a:rPr>
              <a:t> di Csain, spaziando in tutte le discipline e raccontandone i particolari</a:t>
            </a:r>
          </a:p>
        </p:txBody>
      </p:sp>
      <p:pic>
        <p:nvPicPr>
          <p:cNvPr id="6" name="Immagine 5" descr="Immagine che contiene Blu elettrico, schermata, Policromia, Blu intenso&#10;&#10;Descrizione generata automaticamente">
            <a:extLst>
              <a:ext uri="{FF2B5EF4-FFF2-40B4-BE49-F238E27FC236}">
                <a16:creationId xmlns:a16="http://schemas.microsoft.com/office/drawing/2014/main" id="{36565818-8AD3-7963-44C7-986FB23C19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541" y="1944215"/>
            <a:ext cx="3831167" cy="2155031"/>
          </a:xfrm>
          <a:prstGeom prst="rect">
            <a:avLst/>
          </a:prstGeom>
        </p:spPr>
      </p:pic>
      <p:pic>
        <p:nvPicPr>
          <p:cNvPr id="8" name="Immagine 7" descr="Immagine che contiene testo, logo, Elementi grafici, grafica&#10;&#10;Descrizione generata automaticamente">
            <a:extLst>
              <a:ext uri="{FF2B5EF4-FFF2-40B4-BE49-F238E27FC236}">
                <a16:creationId xmlns:a16="http://schemas.microsoft.com/office/drawing/2014/main" id="{B6D94945-B1C8-C2E9-9B15-270E220D5B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816" y="4415367"/>
            <a:ext cx="3854892" cy="1927446"/>
          </a:xfrm>
          <a:prstGeom prst="rect">
            <a:avLst/>
          </a:prstGeom>
        </p:spPr>
      </p:pic>
      <p:sp>
        <p:nvSpPr>
          <p:cNvPr id="9" name="Text Box 1">
            <a:extLst>
              <a:ext uri="{FF2B5EF4-FFF2-40B4-BE49-F238E27FC236}">
                <a16:creationId xmlns:a16="http://schemas.microsoft.com/office/drawing/2014/main" id="{334ABAB6-F1C7-1169-77E3-640198086170}"/>
              </a:ext>
            </a:extLst>
          </p:cNvPr>
          <p:cNvSpPr txBox="1"/>
          <p:nvPr/>
        </p:nvSpPr>
        <p:spPr>
          <a:xfrm>
            <a:off x="4864724" y="4686592"/>
            <a:ext cx="6829425" cy="1384995"/>
          </a:xfrm>
          <a:prstGeom prst="rect">
            <a:avLst/>
          </a:prstGeom>
          <a:noFill/>
        </p:spPr>
        <p:txBody>
          <a:bodyPr wrap="square" rtlCol="0">
            <a:spAutoFit/>
          </a:bodyPr>
          <a:lstStyle/>
          <a:p>
            <a:r>
              <a:rPr lang="it-IT" altLang="en-US" sz="1400" b="1" dirty="0">
                <a:latin typeface="Arial" panose="020B0604020202020204" pitchFamily="34" charset="0"/>
                <a:cs typeface="Arial" panose="020B0604020202020204" pitchFamily="34" charset="0"/>
              </a:rPr>
              <a:t>Csain Plus </a:t>
            </a:r>
            <a:r>
              <a:rPr lang="it-IT" altLang="en-US" sz="1400" dirty="0">
                <a:latin typeface="Arial" panose="020B0604020202020204" pitchFamily="34" charset="0"/>
                <a:cs typeface="Arial" panose="020B0604020202020204" pitchFamily="34" charset="0"/>
              </a:rPr>
              <a:t>è stata la trasmissione di approfondimento che nelle sue trenta edizioni ha indagato le dinamiche, i viaggi dentro e fuori lo sport, i progetti, </a:t>
            </a:r>
            <a:r>
              <a:rPr lang="it-IT" altLang="en-US" sz="1400" dirty="0" err="1">
                <a:latin typeface="Arial" panose="020B0604020202020204" pitchFamily="34" charset="0"/>
                <a:cs typeface="Arial" panose="020B0604020202020204" pitchFamily="34" charset="0"/>
              </a:rPr>
              <a:t>accontando</a:t>
            </a:r>
            <a:r>
              <a:rPr lang="it-IT" altLang="en-US" sz="1400" dirty="0">
                <a:latin typeface="Arial" panose="020B0604020202020204" pitchFamily="34" charset="0"/>
                <a:cs typeface="Arial" panose="020B0604020202020204" pitchFamily="34" charset="0"/>
              </a:rPr>
              <a:t> per esempio le iniziative di solidarietà per l’Ucraina, quelle per i diversabili come la vela, l’equitazione, il tango, lo sport senza barriere. Abbiamo raccontato delle tante attività nelle scuole, dell’utilità sociale dei corsi di autodifesa per le donne e dei campi estivi per i ragazzi.</a:t>
            </a:r>
          </a:p>
        </p:txBody>
      </p:sp>
    </p:spTree>
    <p:extLst>
      <p:ext uri="{BB962C8B-B14F-4D97-AF65-F5344CB8AC3E}">
        <p14:creationId xmlns:p14="http://schemas.microsoft.com/office/powerpoint/2010/main" val="3379414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schermata, Viso umano, anime&#10;&#10;Descrizione generata automaticamente">
            <a:extLst>
              <a:ext uri="{FF2B5EF4-FFF2-40B4-BE49-F238E27FC236}">
                <a16:creationId xmlns:a16="http://schemas.microsoft.com/office/drawing/2014/main" id="{6C9CB004-8149-596A-5D02-AF8B507FCF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80031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Elemento grafico 8">
            <a:extLst>
              <a:ext uri="{FF2B5EF4-FFF2-40B4-BE49-F238E27FC236}">
                <a16:creationId xmlns:a16="http://schemas.microsoft.com/office/drawing/2014/main" id="{8AB151E6-F0C3-4117-8448-69666DD2DDA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5616" y="1503730"/>
            <a:ext cx="3292524" cy="1302750"/>
          </a:xfrm>
          <a:prstGeom prst="rect">
            <a:avLst/>
          </a:prstGeom>
        </p:spPr>
      </p:pic>
      <p:cxnSp>
        <p:nvCxnSpPr>
          <p:cNvPr id="14" name="Straight Connector 13">
            <a:extLst>
              <a:ext uri="{FF2B5EF4-FFF2-40B4-BE49-F238E27FC236}">
                <a16:creationId xmlns:a16="http://schemas.microsoft.com/office/drawing/2014/main" id="{D4BDCD00-BA97-40D8-93CD-0A9CA931BE1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02080" y="3429000"/>
            <a:ext cx="2636520" cy="0"/>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7" name="Elemento grafico 6">
            <a:extLst>
              <a:ext uri="{FF2B5EF4-FFF2-40B4-BE49-F238E27FC236}">
                <a16:creationId xmlns:a16="http://schemas.microsoft.com/office/drawing/2014/main" id="{F69075FF-316B-4509-B421-07369FAFE31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9115" y="4032352"/>
            <a:ext cx="3279025" cy="1334939"/>
          </a:xfrm>
          <a:prstGeom prst="rect">
            <a:avLst/>
          </a:prstGeom>
        </p:spPr>
      </p:pic>
      <p:cxnSp>
        <p:nvCxnSpPr>
          <p:cNvPr id="16" name="Straight Connector 15">
            <a:extLst>
              <a:ext uri="{FF2B5EF4-FFF2-40B4-BE49-F238E27FC236}">
                <a16:creationId xmlns:a16="http://schemas.microsoft.com/office/drawing/2014/main" id="{2D631E40-F51C-4828-B23B-DF903513296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5" name="Elemento grafico 4">
            <a:extLst>
              <a:ext uri="{FF2B5EF4-FFF2-40B4-BE49-F238E27FC236}">
                <a16:creationId xmlns:a16="http://schemas.microsoft.com/office/drawing/2014/main" id="{70821776-251E-45E7-A00A-45E1AD4051D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89919" y="1126600"/>
            <a:ext cx="3604096" cy="4604800"/>
          </a:xfrm>
          <a:prstGeom prst="rect">
            <a:avLst/>
          </a:prstGeom>
        </p:spPr>
      </p:pic>
    </p:spTree>
    <p:extLst>
      <p:ext uri="{BB962C8B-B14F-4D97-AF65-F5344CB8AC3E}">
        <p14:creationId xmlns:p14="http://schemas.microsoft.com/office/powerpoint/2010/main" val="306111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 Placeholder 36">
            <a:extLst>
              <a:ext uri="{FF2B5EF4-FFF2-40B4-BE49-F238E27FC236}">
                <a16:creationId xmlns:a16="http://schemas.microsoft.com/office/drawing/2014/main" id="{2F981A16-82B1-4D07-B3FF-077C6A4853A0}"/>
              </a:ext>
            </a:extLst>
          </p:cNvPr>
          <p:cNvSpPr txBox="1">
            <a:spLocks/>
          </p:cNvSpPr>
          <p:nvPr/>
        </p:nvSpPr>
        <p:spPr>
          <a:xfrm>
            <a:off x="8223872" y="283981"/>
            <a:ext cx="2994461" cy="34885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0" lang="en-US" sz="20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solidFill>
                  <a:srgbClr val="002060"/>
                </a:solidFill>
              </a:rPr>
              <a:t>L’IDEA DEL PROGETTO</a:t>
            </a:r>
          </a:p>
        </p:txBody>
      </p:sp>
      <p:pic>
        <p:nvPicPr>
          <p:cNvPr id="3" name="Immagine 2" descr="Immagine che contiene testo, Carattere, Elementi grafici, grafica&#10;&#10;Descrizione generata automaticamente">
            <a:extLst>
              <a:ext uri="{FF2B5EF4-FFF2-40B4-BE49-F238E27FC236}">
                <a16:creationId xmlns:a16="http://schemas.microsoft.com/office/drawing/2014/main" id="{BB7FF18D-B61D-2B12-4F44-8AB3E4B967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841" y="283981"/>
            <a:ext cx="1944027" cy="666929"/>
          </a:xfrm>
          <a:prstGeom prst="rect">
            <a:avLst/>
          </a:prstGeom>
        </p:spPr>
      </p:pic>
      <p:pic>
        <p:nvPicPr>
          <p:cNvPr id="4" name="Elemento grafico 3">
            <a:extLst>
              <a:ext uri="{FF2B5EF4-FFF2-40B4-BE49-F238E27FC236}">
                <a16:creationId xmlns:a16="http://schemas.microsoft.com/office/drawing/2014/main" id="{EDA0ECDB-AED9-9476-398E-24A43B985B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23000" y="1159933"/>
            <a:ext cx="5969000" cy="5853020"/>
          </a:xfrm>
          <a:prstGeom prst="rect">
            <a:avLst/>
          </a:prstGeom>
        </p:spPr>
      </p:pic>
      <p:sp>
        <p:nvSpPr>
          <p:cNvPr id="8" name="CasellaDiTesto 7">
            <a:extLst>
              <a:ext uri="{FF2B5EF4-FFF2-40B4-BE49-F238E27FC236}">
                <a16:creationId xmlns:a16="http://schemas.microsoft.com/office/drawing/2014/main" id="{AC3F68C3-9168-5C7E-5145-377974CC6CDA}"/>
              </a:ext>
            </a:extLst>
          </p:cNvPr>
          <p:cNvSpPr txBox="1"/>
          <p:nvPr/>
        </p:nvSpPr>
        <p:spPr>
          <a:xfrm>
            <a:off x="461434" y="1611296"/>
            <a:ext cx="6096000" cy="2062103"/>
          </a:xfrm>
          <a:prstGeom prst="rect">
            <a:avLst/>
          </a:prstGeom>
          <a:noFill/>
        </p:spPr>
        <p:txBody>
          <a:bodyPr wrap="square">
            <a:spAutoFit/>
          </a:bodyPr>
          <a:lstStyle/>
          <a:p>
            <a:pPr algn="just"/>
            <a:r>
              <a:rPr lang="it-IT" sz="1600" dirty="0">
                <a:solidFill>
                  <a:srgbClr val="002060"/>
                </a:solidFill>
              </a:rPr>
              <a:t>Nato dalla «Comunicazione della Commissione al Parlamento Europeo, al Consiglio, al Comitato Economico e Sociale Europeo» dal titolo </a:t>
            </a:r>
            <a:r>
              <a:rPr lang="it-IT" sz="1600" b="1" dirty="0">
                <a:solidFill>
                  <a:srgbClr val="002060"/>
                </a:solidFill>
              </a:rPr>
              <a:t>«SVILUPPARE LA DIMENSIONE EUROPEA DELLO SPORT» </a:t>
            </a:r>
            <a:r>
              <a:rPr lang="it-IT" sz="1600" dirty="0">
                <a:solidFill>
                  <a:srgbClr val="002060"/>
                </a:solidFill>
              </a:rPr>
              <a:t>nella quale si individuava lo sport come grande potenziale per contribuire ad una crescita </a:t>
            </a:r>
            <a:r>
              <a:rPr lang="it-IT" sz="1600" b="1" dirty="0">
                <a:solidFill>
                  <a:srgbClr val="002060"/>
                </a:solidFill>
              </a:rPr>
              <a:t>intelligente, sostenibile ed inclusiva </a:t>
            </a:r>
            <a:r>
              <a:rPr lang="it-IT" sz="1600" dirty="0">
                <a:solidFill>
                  <a:srgbClr val="002060"/>
                </a:solidFill>
              </a:rPr>
              <a:t>con importanti effetti su </a:t>
            </a:r>
            <a:r>
              <a:rPr lang="it-IT" sz="1600" b="1" dirty="0">
                <a:solidFill>
                  <a:srgbClr val="002060"/>
                </a:solidFill>
              </a:rPr>
              <a:t>salute pubblica, istruzione, formazione, sicurezza sociale e produttività</a:t>
            </a:r>
            <a:r>
              <a:rPr lang="it-IT" sz="1600" dirty="0">
                <a:solidFill>
                  <a:srgbClr val="002060"/>
                </a:solidFill>
              </a:rPr>
              <a:t>. </a:t>
            </a:r>
            <a:endParaRPr lang="it-IT" sz="1600" b="1" dirty="0">
              <a:solidFill>
                <a:srgbClr val="002060"/>
              </a:solidFill>
            </a:endParaRPr>
          </a:p>
        </p:txBody>
      </p:sp>
      <p:sp>
        <p:nvSpPr>
          <p:cNvPr id="10" name="CasellaDiTesto 9">
            <a:extLst>
              <a:ext uri="{FF2B5EF4-FFF2-40B4-BE49-F238E27FC236}">
                <a16:creationId xmlns:a16="http://schemas.microsoft.com/office/drawing/2014/main" id="{524A30A8-13BD-AE9A-8175-DD3AFCE8CE34}"/>
              </a:ext>
            </a:extLst>
          </p:cNvPr>
          <p:cNvSpPr txBox="1"/>
          <p:nvPr/>
        </p:nvSpPr>
        <p:spPr>
          <a:xfrm>
            <a:off x="461434" y="4031629"/>
            <a:ext cx="5968999" cy="2062103"/>
          </a:xfrm>
          <a:prstGeom prst="rect">
            <a:avLst/>
          </a:prstGeom>
          <a:noFill/>
        </p:spPr>
        <p:txBody>
          <a:bodyPr wrap="square">
            <a:spAutoFit/>
          </a:bodyPr>
          <a:lstStyle/>
          <a:p>
            <a:pPr algn="just"/>
            <a:r>
              <a:rPr lang="it-IT" sz="1600" dirty="0">
                <a:solidFill>
                  <a:srgbClr val="002060"/>
                </a:solidFill>
              </a:rPr>
              <a:t>Il </a:t>
            </a:r>
            <a:r>
              <a:rPr lang="it-IT" sz="1600" b="1" dirty="0">
                <a:solidFill>
                  <a:srgbClr val="002060"/>
                </a:solidFill>
              </a:rPr>
              <a:t>«valore sport» </a:t>
            </a:r>
            <a:r>
              <a:rPr lang="it-IT" sz="1600" dirty="0">
                <a:solidFill>
                  <a:srgbClr val="002060"/>
                </a:solidFill>
              </a:rPr>
              <a:t>declinato pertanto nelle sue numerose potenzialità, vissuto, diffuso e praticato per contribuire alla </a:t>
            </a:r>
            <a:r>
              <a:rPr lang="it-IT" sz="1600" b="1" dirty="0">
                <a:solidFill>
                  <a:srgbClr val="002060"/>
                </a:solidFill>
              </a:rPr>
              <a:t>coesione sociale </a:t>
            </a:r>
            <a:r>
              <a:rPr lang="it-IT" sz="1600" dirty="0">
                <a:solidFill>
                  <a:srgbClr val="002060"/>
                </a:solidFill>
              </a:rPr>
              <a:t>abbattendo barriere, migliorare </a:t>
            </a:r>
            <a:r>
              <a:rPr lang="it-IT" sz="1600" b="1" dirty="0">
                <a:solidFill>
                  <a:srgbClr val="002060"/>
                </a:solidFill>
              </a:rPr>
              <a:t>l’occupabilità</a:t>
            </a:r>
            <a:r>
              <a:rPr lang="it-IT" sz="1600" dirty="0">
                <a:solidFill>
                  <a:srgbClr val="002060"/>
                </a:solidFill>
              </a:rPr>
              <a:t> grazie all’impatto su </a:t>
            </a:r>
            <a:r>
              <a:rPr lang="it-IT" sz="1600" b="1" dirty="0">
                <a:solidFill>
                  <a:srgbClr val="002060"/>
                </a:solidFill>
              </a:rPr>
              <a:t>formazione e istruzione</a:t>
            </a:r>
            <a:r>
              <a:rPr lang="it-IT" sz="1600" dirty="0">
                <a:solidFill>
                  <a:srgbClr val="002060"/>
                </a:solidFill>
              </a:rPr>
              <a:t>, aumentare la </a:t>
            </a:r>
            <a:r>
              <a:rPr lang="it-IT" sz="1600" b="1" dirty="0">
                <a:solidFill>
                  <a:srgbClr val="002060"/>
                </a:solidFill>
              </a:rPr>
              <a:t>partecipazione civica </a:t>
            </a:r>
            <a:r>
              <a:rPr lang="it-IT" sz="1600" dirty="0">
                <a:solidFill>
                  <a:srgbClr val="002060"/>
                </a:solidFill>
              </a:rPr>
              <a:t>tra i giovani, </a:t>
            </a:r>
            <a:r>
              <a:rPr lang="it-IT" sz="1600" b="1" dirty="0">
                <a:solidFill>
                  <a:srgbClr val="002060"/>
                </a:solidFill>
              </a:rPr>
              <a:t>migliorare la salute </a:t>
            </a:r>
            <a:r>
              <a:rPr lang="it-IT" sz="1600" dirty="0">
                <a:solidFill>
                  <a:srgbClr val="002060"/>
                </a:solidFill>
              </a:rPr>
              <a:t>contenendo contestualmente l’aumento della spesa sanitaria e migliorando decisamente la </a:t>
            </a:r>
            <a:r>
              <a:rPr lang="it-IT" sz="1600" b="1" dirty="0">
                <a:solidFill>
                  <a:srgbClr val="002060"/>
                </a:solidFill>
              </a:rPr>
              <a:t>qualità della vita </a:t>
            </a:r>
            <a:r>
              <a:rPr lang="it-IT" sz="1600" dirty="0">
                <a:solidFill>
                  <a:srgbClr val="002060"/>
                </a:solidFill>
              </a:rPr>
              <a:t>della popolazione.</a:t>
            </a:r>
          </a:p>
        </p:txBody>
      </p:sp>
    </p:spTree>
    <p:extLst>
      <p:ext uri="{BB962C8B-B14F-4D97-AF65-F5344CB8AC3E}">
        <p14:creationId xmlns:p14="http://schemas.microsoft.com/office/powerpoint/2010/main" val="369776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8"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Carattere, Elementi grafici, grafica&#10;&#10;Descrizione generata automaticamente">
            <a:extLst>
              <a:ext uri="{FF2B5EF4-FFF2-40B4-BE49-F238E27FC236}">
                <a16:creationId xmlns:a16="http://schemas.microsoft.com/office/drawing/2014/main" id="{BB7FF18D-B61D-2B12-4F44-8AB3E4B967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841" y="283981"/>
            <a:ext cx="1944027" cy="666929"/>
          </a:xfrm>
          <a:prstGeom prst="rect">
            <a:avLst/>
          </a:prstGeom>
        </p:spPr>
      </p:pic>
      <p:sp>
        <p:nvSpPr>
          <p:cNvPr id="8" name="CasellaDiTesto 7">
            <a:extLst>
              <a:ext uri="{FF2B5EF4-FFF2-40B4-BE49-F238E27FC236}">
                <a16:creationId xmlns:a16="http://schemas.microsoft.com/office/drawing/2014/main" id="{AC3F68C3-9168-5C7E-5145-377974CC6CDA}"/>
              </a:ext>
            </a:extLst>
          </p:cNvPr>
          <p:cNvSpPr txBox="1"/>
          <p:nvPr/>
        </p:nvSpPr>
        <p:spPr>
          <a:xfrm>
            <a:off x="499534" y="1348938"/>
            <a:ext cx="6096000" cy="584775"/>
          </a:xfrm>
          <a:prstGeom prst="rect">
            <a:avLst/>
          </a:prstGeom>
          <a:noFill/>
        </p:spPr>
        <p:txBody>
          <a:bodyPr wrap="square">
            <a:spAutoFit/>
          </a:bodyPr>
          <a:lstStyle/>
          <a:p>
            <a:pPr algn="just"/>
            <a:r>
              <a:rPr lang="it-IT" sz="1600" b="1" dirty="0">
                <a:solidFill>
                  <a:srgbClr val="002060"/>
                </a:solidFill>
              </a:rPr>
              <a:t>“Community Hub” </a:t>
            </a:r>
            <a:r>
              <a:rPr lang="it-IT" sz="1600" dirty="0">
                <a:solidFill>
                  <a:srgbClr val="002060"/>
                </a:solidFill>
              </a:rPr>
              <a:t>ha funzionato come un vero e proprio </a:t>
            </a:r>
            <a:r>
              <a:rPr lang="it-IT" sz="1600" b="1" dirty="0">
                <a:solidFill>
                  <a:srgbClr val="002060"/>
                </a:solidFill>
              </a:rPr>
              <a:t>centro nevralgico di collegamento</a:t>
            </a:r>
            <a:r>
              <a:rPr lang="it-IT" sz="1600" dirty="0">
                <a:solidFill>
                  <a:srgbClr val="002060"/>
                </a:solidFill>
              </a:rPr>
              <a:t> tra:</a:t>
            </a:r>
          </a:p>
        </p:txBody>
      </p:sp>
      <p:sp>
        <p:nvSpPr>
          <p:cNvPr id="10" name="CasellaDiTesto 9">
            <a:extLst>
              <a:ext uri="{FF2B5EF4-FFF2-40B4-BE49-F238E27FC236}">
                <a16:creationId xmlns:a16="http://schemas.microsoft.com/office/drawing/2014/main" id="{524A30A8-13BD-AE9A-8175-DD3AFCE8CE34}"/>
              </a:ext>
            </a:extLst>
          </p:cNvPr>
          <p:cNvSpPr txBox="1"/>
          <p:nvPr/>
        </p:nvSpPr>
        <p:spPr>
          <a:xfrm>
            <a:off x="556841" y="4847342"/>
            <a:ext cx="6095999" cy="1323439"/>
          </a:xfrm>
          <a:prstGeom prst="rect">
            <a:avLst/>
          </a:prstGeom>
          <a:noFill/>
        </p:spPr>
        <p:txBody>
          <a:bodyPr wrap="square">
            <a:spAutoFit/>
          </a:bodyPr>
          <a:lstStyle/>
          <a:p>
            <a:pPr algn="just"/>
            <a:r>
              <a:rPr lang="it-IT" sz="1600" dirty="0">
                <a:solidFill>
                  <a:srgbClr val="002060"/>
                </a:solidFill>
              </a:rPr>
              <a:t>mettendo in rete ed in circolo </a:t>
            </a:r>
            <a:r>
              <a:rPr lang="it-IT" sz="1600" b="1" dirty="0">
                <a:solidFill>
                  <a:srgbClr val="002060"/>
                </a:solidFill>
              </a:rPr>
              <a:t>risorse, idee, interventi </a:t>
            </a:r>
            <a:r>
              <a:rPr lang="it-IT" sz="1600" dirty="0">
                <a:solidFill>
                  <a:srgbClr val="002060"/>
                </a:solidFill>
              </a:rPr>
              <a:t>atti al sostegno ed allo sviluppo di ogni area prevista. In tal senso ampio spazio è stato dato a nuove ed importanti figure professionali e versatili quali i </a:t>
            </a:r>
            <a:r>
              <a:rPr lang="it-IT" sz="1600" b="1" dirty="0">
                <a:solidFill>
                  <a:srgbClr val="002060"/>
                </a:solidFill>
              </a:rPr>
              <a:t>Facilitatori e gli Orientatori alle Pratiche Sportive.</a:t>
            </a:r>
          </a:p>
        </p:txBody>
      </p:sp>
      <p:pic>
        <p:nvPicPr>
          <p:cNvPr id="5" name="Elemento grafico 4">
            <a:extLst>
              <a:ext uri="{FF2B5EF4-FFF2-40B4-BE49-F238E27FC236}">
                <a16:creationId xmlns:a16="http://schemas.microsoft.com/office/drawing/2014/main" id="{689DE7BA-3FF2-0D65-FFC8-451105BE1F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93176" y="782198"/>
            <a:ext cx="5168622" cy="5451232"/>
          </a:xfrm>
          <a:prstGeom prst="rect">
            <a:avLst/>
          </a:prstGeom>
        </p:spPr>
      </p:pic>
      <p:sp>
        <p:nvSpPr>
          <p:cNvPr id="6" name="CasellaDiTesto 5">
            <a:extLst>
              <a:ext uri="{FF2B5EF4-FFF2-40B4-BE49-F238E27FC236}">
                <a16:creationId xmlns:a16="http://schemas.microsoft.com/office/drawing/2014/main" id="{069BDE5D-C1A2-74E8-FEE0-5050A9E4CF65}"/>
              </a:ext>
            </a:extLst>
          </p:cNvPr>
          <p:cNvSpPr txBox="1"/>
          <p:nvPr/>
        </p:nvSpPr>
        <p:spPr>
          <a:xfrm>
            <a:off x="7065435" y="3284114"/>
            <a:ext cx="3810136" cy="1200329"/>
          </a:xfrm>
          <a:prstGeom prst="rect">
            <a:avLst/>
          </a:prstGeom>
          <a:noFill/>
        </p:spPr>
        <p:txBody>
          <a:bodyPr wrap="square">
            <a:spAutoFit/>
          </a:bodyPr>
          <a:lstStyle/>
          <a:p>
            <a:pPr algn="r"/>
            <a:r>
              <a:rPr lang="it-IT" sz="3600" b="1" dirty="0">
                <a:solidFill>
                  <a:srgbClr val="1A9AFF"/>
                </a:solidFill>
                <a:latin typeface="Arial" panose="020B0604020202020204" pitchFamily="34" charset="0"/>
                <a:cs typeface="Arial" panose="020B0604020202020204" pitchFamily="34" charset="0"/>
              </a:rPr>
              <a:t>IL SIGNIFICATO</a:t>
            </a:r>
          </a:p>
          <a:p>
            <a:pPr algn="r"/>
            <a:r>
              <a:rPr lang="it-IT" sz="3600" b="1" dirty="0">
                <a:solidFill>
                  <a:srgbClr val="1A9AFF"/>
                </a:solidFill>
                <a:latin typeface="Arial" panose="020B0604020202020204" pitchFamily="34" charset="0"/>
                <a:cs typeface="Arial" panose="020B0604020202020204" pitchFamily="34" charset="0"/>
              </a:rPr>
              <a:t>DEL PROGETTO</a:t>
            </a:r>
          </a:p>
        </p:txBody>
      </p:sp>
      <p:sp>
        <p:nvSpPr>
          <p:cNvPr id="7" name="CasellaDiTesto 6">
            <a:extLst>
              <a:ext uri="{FF2B5EF4-FFF2-40B4-BE49-F238E27FC236}">
                <a16:creationId xmlns:a16="http://schemas.microsoft.com/office/drawing/2014/main" id="{3D2D4F4B-BD1C-928B-683F-2EBAA3884665}"/>
              </a:ext>
            </a:extLst>
          </p:cNvPr>
          <p:cNvSpPr txBox="1"/>
          <p:nvPr/>
        </p:nvSpPr>
        <p:spPr>
          <a:xfrm>
            <a:off x="548355" y="2331741"/>
            <a:ext cx="6096000" cy="584775"/>
          </a:xfrm>
          <a:prstGeom prst="rect">
            <a:avLst/>
          </a:prstGeom>
          <a:noFill/>
        </p:spPr>
        <p:txBody>
          <a:bodyPr wrap="square">
            <a:spAutoFit/>
          </a:bodyPr>
          <a:lstStyle/>
          <a:p>
            <a:pPr marL="285750" indent="-285750" algn="just">
              <a:buFont typeface="Arial" panose="020B0604020202020204" pitchFamily="34" charset="0"/>
              <a:buChar char="•"/>
            </a:pPr>
            <a:r>
              <a:rPr lang="it-IT" sz="1600" dirty="0">
                <a:solidFill>
                  <a:srgbClr val="002060"/>
                </a:solidFill>
              </a:rPr>
              <a:t>attività sportive e sociali </a:t>
            </a:r>
            <a:r>
              <a:rPr lang="it-IT" sz="1600" b="1" dirty="0">
                <a:solidFill>
                  <a:srgbClr val="002060"/>
                </a:solidFill>
              </a:rPr>
              <a:t>nuove e preesistenti</a:t>
            </a:r>
            <a:r>
              <a:rPr lang="it-IT" sz="1600" dirty="0">
                <a:solidFill>
                  <a:srgbClr val="002060"/>
                </a:solidFill>
              </a:rPr>
              <a:t>, </a:t>
            </a:r>
            <a:r>
              <a:rPr lang="it-IT" sz="1600" b="1" dirty="0">
                <a:solidFill>
                  <a:srgbClr val="002060"/>
                </a:solidFill>
              </a:rPr>
              <a:t>in presenza ed a distanza</a:t>
            </a:r>
            <a:r>
              <a:rPr lang="it-IT" sz="1600" dirty="0">
                <a:solidFill>
                  <a:srgbClr val="002060"/>
                </a:solidFill>
              </a:rPr>
              <a:t>;</a:t>
            </a:r>
            <a:endParaRPr lang="it-IT" sz="1600" b="1" dirty="0">
              <a:solidFill>
                <a:srgbClr val="002060"/>
              </a:solidFill>
            </a:endParaRPr>
          </a:p>
        </p:txBody>
      </p:sp>
      <p:sp>
        <p:nvSpPr>
          <p:cNvPr id="9" name="CasellaDiTesto 8">
            <a:extLst>
              <a:ext uri="{FF2B5EF4-FFF2-40B4-BE49-F238E27FC236}">
                <a16:creationId xmlns:a16="http://schemas.microsoft.com/office/drawing/2014/main" id="{4B4EE129-F9BF-99EB-A14E-96D3F0000D13}"/>
              </a:ext>
            </a:extLst>
          </p:cNvPr>
          <p:cNvSpPr txBox="1"/>
          <p:nvPr/>
        </p:nvSpPr>
        <p:spPr>
          <a:xfrm>
            <a:off x="548355" y="3053282"/>
            <a:ext cx="6096000" cy="830997"/>
          </a:xfrm>
          <a:prstGeom prst="rect">
            <a:avLst/>
          </a:prstGeom>
          <a:noFill/>
        </p:spPr>
        <p:txBody>
          <a:bodyPr wrap="square">
            <a:spAutoFit/>
          </a:bodyPr>
          <a:lstStyle/>
          <a:p>
            <a:pPr marL="285750" indent="-285750" algn="just">
              <a:buFont typeface="Arial" panose="020B0604020202020204" pitchFamily="34" charset="0"/>
              <a:buChar char="•"/>
            </a:pPr>
            <a:r>
              <a:rPr lang="it-IT" sz="1600" b="1" dirty="0">
                <a:solidFill>
                  <a:srgbClr val="002060"/>
                </a:solidFill>
              </a:rPr>
              <a:t>luoghi partner della rete sociale </a:t>
            </a:r>
            <a:r>
              <a:rPr lang="it-IT" sz="1600" dirty="0">
                <a:solidFill>
                  <a:srgbClr val="002060"/>
                </a:solidFill>
              </a:rPr>
              <a:t>(scuole, privato sociale, pubblica amministrazione, associazionismo e istituzioni, ecc.);</a:t>
            </a:r>
          </a:p>
        </p:txBody>
      </p:sp>
      <p:sp>
        <p:nvSpPr>
          <p:cNvPr id="11" name="CasellaDiTesto 10">
            <a:extLst>
              <a:ext uri="{FF2B5EF4-FFF2-40B4-BE49-F238E27FC236}">
                <a16:creationId xmlns:a16="http://schemas.microsoft.com/office/drawing/2014/main" id="{454D7615-7CA4-5171-0CC3-348EBEACBC21}"/>
              </a:ext>
            </a:extLst>
          </p:cNvPr>
          <p:cNvSpPr txBox="1"/>
          <p:nvPr/>
        </p:nvSpPr>
        <p:spPr>
          <a:xfrm>
            <a:off x="548355" y="3894952"/>
            <a:ext cx="6096000" cy="830997"/>
          </a:xfrm>
          <a:prstGeom prst="rect">
            <a:avLst/>
          </a:prstGeom>
          <a:noFill/>
        </p:spPr>
        <p:txBody>
          <a:bodyPr wrap="square">
            <a:spAutoFit/>
          </a:bodyPr>
          <a:lstStyle/>
          <a:p>
            <a:pPr marL="285750" indent="-285750" algn="just">
              <a:buFont typeface="Arial" panose="020B0604020202020204" pitchFamily="34" charset="0"/>
              <a:buChar char="•"/>
            </a:pPr>
            <a:r>
              <a:rPr lang="it-IT" sz="1600" dirty="0">
                <a:solidFill>
                  <a:srgbClr val="002060"/>
                </a:solidFill>
              </a:rPr>
              <a:t>le varie </a:t>
            </a:r>
            <a:r>
              <a:rPr lang="it-IT" sz="1600" b="1" dirty="0">
                <a:solidFill>
                  <a:srgbClr val="002060"/>
                </a:solidFill>
              </a:rPr>
              <a:t>accezioni valoriali dell’unicum Sport: Sociale, Civico, Formativo, della Salute, Economico, Culturale;</a:t>
            </a:r>
          </a:p>
          <a:p>
            <a:pPr marL="285750" indent="-285750" algn="just">
              <a:buFont typeface="Arial" panose="020B0604020202020204" pitchFamily="34" charset="0"/>
              <a:buChar char="•"/>
            </a:pPr>
            <a:endParaRPr lang="it-IT" sz="1600" dirty="0">
              <a:solidFill>
                <a:srgbClr val="002060"/>
              </a:solidFill>
            </a:endParaRPr>
          </a:p>
        </p:txBody>
      </p:sp>
    </p:spTree>
    <p:extLst>
      <p:ext uri="{BB962C8B-B14F-4D97-AF65-F5344CB8AC3E}">
        <p14:creationId xmlns:p14="http://schemas.microsoft.com/office/powerpoint/2010/main" val="3491951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6" grpId="0"/>
      <p:bldP spid="7" grpId="0"/>
      <p:bldP spid="9"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Carattere, Elementi grafici, grafica&#10;&#10;Descrizione generata automaticamente">
            <a:extLst>
              <a:ext uri="{FF2B5EF4-FFF2-40B4-BE49-F238E27FC236}">
                <a16:creationId xmlns:a16="http://schemas.microsoft.com/office/drawing/2014/main" id="{BB7FF18D-B61D-2B12-4F44-8AB3E4B967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840" y="283981"/>
            <a:ext cx="1944027" cy="666929"/>
          </a:xfrm>
          <a:prstGeom prst="rect">
            <a:avLst/>
          </a:prstGeom>
        </p:spPr>
      </p:pic>
      <p:sp>
        <p:nvSpPr>
          <p:cNvPr id="8" name="CasellaDiTesto 7">
            <a:extLst>
              <a:ext uri="{FF2B5EF4-FFF2-40B4-BE49-F238E27FC236}">
                <a16:creationId xmlns:a16="http://schemas.microsoft.com/office/drawing/2014/main" id="{AC3F68C3-9168-5C7E-5145-377974CC6CDA}"/>
              </a:ext>
            </a:extLst>
          </p:cNvPr>
          <p:cNvSpPr txBox="1"/>
          <p:nvPr/>
        </p:nvSpPr>
        <p:spPr>
          <a:xfrm>
            <a:off x="2932674" y="1855191"/>
            <a:ext cx="6846742" cy="738664"/>
          </a:xfrm>
          <a:prstGeom prst="rect">
            <a:avLst/>
          </a:prstGeom>
          <a:noFill/>
        </p:spPr>
        <p:txBody>
          <a:bodyPr wrap="square">
            <a:spAutoFit/>
          </a:bodyPr>
          <a:lstStyle/>
          <a:p>
            <a:pPr algn="ctr"/>
            <a:r>
              <a:rPr lang="it-IT" sz="2400" b="1" dirty="0">
                <a:solidFill>
                  <a:schemeClr val="accent4">
                    <a:lumMod val="75000"/>
                  </a:schemeClr>
                </a:solidFill>
              </a:rPr>
              <a:t>DESTINATARI PRIVILEGIATI</a:t>
            </a:r>
          </a:p>
          <a:p>
            <a:pPr algn="ctr"/>
            <a:r>
              <a:rPr lang="it-IT" b="1" dirty="0">
                <a:solidFill>
                  <a:schemeClr val="accent4">
                    <a:lumMod val="75000"/>
                  </a:schemeClr>
                </a:solidFill>
              </a:rPr>
              <a:t>sono stati:</a:t>
            </a:r>
          </a:p>
        </p:txBody>
      </p:sp>
      <p:sp>
        <p:nvSpPr>
          <p:cNvPr id="7" name="CasellaDiTesto 6">
            <a:extLst>
              <a:ext uri="{FF2B5EF4-FFF2-40B4-BE49-F238E27FC236}">
                <a16:creationId xmlns:a16="http://schemas.microsoft.com/office/drawing/2014/main" id="{3D2D4F4B-BD1C-928B-683F-2EBAA3884665}"/>
              </a:ext>
            </a:extLst>
          </p:cNvPr>
          <p:cNvSpPr txBox="1"/>
          <p:nvPr/>
        </p:nvSpPr>
        <p:spPr>
          <a:xfrm>
            <a:off x="1528854" y="3090446"/>
            <a:ext cx="3720576" cy="338554"/>
          </a:xfrm>
          <a:prstGeom prst="rect">
            <a:avLst/>
          </a:prstGeom>
          <a:noFill/>
        </p:spPr>
        <p:txBody>
          <a:bodyPr wrap="square">
            <a:spAutoFit/>
          </a:bodyPr>
          <a:lstStyle/>
          <a:p>
            <a:r>
              <a:rPr lang="it-IT" sz="1600" dirty="0"/>
              <a:t>le fasce di </a:t>
            </a:r>
            <a:r>
              <a:rPr lang="it-IT" sz="1600" b="1" dirty="0"/>
              <a:t>popolazione sedentaria;</a:t>
            </a:r>
          </a:p>
        </p:txBody>
      </p:sp>
      <p:pic>
        <p:nvPicPr>
          <p:cNvPr id="4" name="Elemento grafico 3">
            <a:extLst>
              <a:ext uri="{FF2B5EF4-FFF2-40B4-BE49-F238E27FC236}">
                <a16:creationId xmlns:a16="http://schemas.microsoft.com/office/drawing/2014/main" id="{2A329B55-AE81-9CCB-01CC-A22CFE3C44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6792" y="542110"/>
            <a:ext cx="1438507" cy="1196382"/>
          </a:xfrm>
          <a:prstGeom prst="rect">
            <a:avLst/>
          </a:prstGeom>
        </p:spPr>
      </p:pic>
      <p:sp>
        <p:nvSpPr>
          <p:cNvPr id="12" name="CasellaDiTesto 11">
            <a:extLst>
              <a:ext uri="{FF2B5EF4-FFF2-40B4-BE49-F238E27FC236}">
                <a16:creationId xmlns:a16="http://schemas.microsoft.com/office/drawing/2014/main" id="{0B471D44-A16A-5498-05CC-4C71EF73BB92}"/>
              </a:ext>
            </a:extLst>
          </p:cNvPr>
          <p:cNvSpPr txBox="1"/>
          <p:nvPr/>
        </p:nvSpPr>
        <p:spPr>
          <a:xfrm>
            <a:off x="1528854" y="3996350"/>
            <a:ext cx="4058030" cy="584775"/>
          </a:xfrm>
          <a:prstGeom prst="rect">
            <a:avLst/>
          </a:prstGeom>
          <a:noFill/>
        </p:spPr>
        <p:txBody>
          <a:bodyPr wrap="square">
            <a:spAutoFit/>
          </a:bodyPr>
          <a:lstStyle/>
          <a:p>
            <a:r>
              <a:rPr lang="it-IT" sz="1600" b="1" dirty="0"/>
              <a:t>bambini e ragazzi </a:t>
            </a:r>
            <a:r>
              <a:rPr lang="it-IT" sz="1600" dirty="0"/>
              <a:t>che hanno subito le gravi restrizioni aggregative;</a:t>
            </a:r>
            <a:endParaRPr lang="it-IT" sz="1600" b="1" dirty="0"/>
          </a:p>
        </p:txBody>
      </p:sp>
      <p:sp>
        <p:nvSpPr>
          <p:cNvPr id="13" name="CasellaDiTesto 12">
            <a:extLst>
              <a:ext uri="{FF2B5EF4-FFF2-40B4-BE49-F238E27FC236}">
                <a16:creationId xmlns:a16="http://schemas.microsoft.com/office/drawing/2014/main" id="{578429C4-E1CA-8D24-D1BF-754FCDA5664C}"/>
              </a:ext>
            </a:extLst>
          </p:cNvPr>
          <p:cNvSpPr txBox="1"/>
          <p:nvPr/>
        </p:nvSpPr>
        <p:spPr>
          <a:xfrm>
            <a:off x="1536296" y="5099629"/>
            <a:ext cx="3867111" cy="584775"/>
          </a:xfrm>
          <a:prstGeom prst="rect">
            <a:avLst/>
          </a:prstGeom>
          <a:noFill/>
        </p:spPr>
        <p:txBody>
          <a:bodyPr wrap="square">
            <a:spAutoFit/>
          </a:bodyPr>
          <a:lstStyle/>
          <a:p>
            <a:r>
              <a:rPr lang="it-IT" sz="1600" b="1" dirty="0"/>
              <a:t>anziani</a:t>
            </a:r>
            <a:r>
              <a:rPr lang="it-IT" sz="1600" dirty="0"/>
              <a:t> costretti ad un maggiore isolamento;</a:t>
            </a:r>
          </a:p>
        </p:txBody>
      </p:sp>
      <p:sp>
        <p:nvSpPr>
          <p:cNvPr id="14" name="CasellaDiTesto 13">
            <a:extLst>
              <a:ext uri="{FF2B5EF4-FFF2-40B4-BE49-F238E27FC236}">
                <a16:creationId xmlns:a16="http://schemas.microsoft.com/office/drawing/2014/main" id="{E0E41EE3-FC61-302C-7A7A-E3FC027342BB}"/>
              </a:ext>
            </a:extLst>
          </p:cNvPr>
          <p:cNvSpPr txBox="1"/>
          <p:nvPr/>
        </p:nvSpPr>
        <p:spPr>
          <a:xfrm>
            <a:off x="7012910" y="3259723"/>
            <a:ext cx="4924534" cy="830997"/>
          </a:xfrm>
          <a:prstGeom prst="rect">
            <a:avLst/>
          </a:prstGeom>
          <a:noFill/>
        </p:spPr>
        <p:txBody>
          <a:bodyPr wrap="square">
            <a:spAutoFit/>
          </a:bodyPr>
          <a:lstStyle/>
          <a:p>
            <a:r>
              <a:rPr lang="it-IT" sz="1600" b="1" dirty="0"/>
              <a:t>lavoratori coinvolti dagli ammortizzatori sociali </a:t>
            </a:r>
            <a:r>
              <a:rPr lang="it-IT" sz="1600" dirty="0"/>
              <a:t>che hanno subito un ridimensionamento economico;</a:t>
            </a:r>
          </a:p>
        </p:txBody>
      </p:sp>
      <p:sp>
        <p:nvSpPr>
          <p:cNvPr id="15" name="CasellaDiTesto 14">
            <a:extLst>
              <a:ext uri="{FF2B5EF4-FFF2-40B4-BE49-F238E27FC236}">
                <a16:creationId xmlns:a16="http://schemas.microsoft.com/office/drawing/2014/main" id="{8F312A0A-049B-8BB4-1624-D71944B51B54}"/>
              </a:ext>
            </a:extLst>
          </p:cNvPr>
          <p:cNvSpPr txBox="1"/>
          <p:nvPr/>
        </p:nvSpPr>
        <p:spPr>
          <a:xfrm>
            <a:off x="7012910" y="4581125"/>
            <a:ext cx="4668300" cy="584775"/>
          </a:xfrm>
          <a:prstGeom prst="rect">
            <a:avLst/>
          </a:prstGeom>
          <a:noFill/>
        </p:spPr>
        <p:txBody>
          <a:bodyPr wrap="square">
            <a:spAutoFit/>
          </a:bodyPr>
          <a:lstStyle/>
          <a:p>
            <a:r>
              <a:rPr lang="it-IT" sz="1600" b="1" dirty="0"/>
              <a:t>migranti e rifugiati </a:t>
            </a:r>
            <a:r>
              <a:rPr lang="it-IT" sz="1600" dirty="0"/>
              <a:t>ancor più colpiti dalla pandemia mondiale;</a:t>
            </a:r>
          </a:p>
        </p:txBody>
      </p:sp>
      <p:pic>
        <p:nvPicPr>
          <p:cNvPr id="17" name="Immagine 16" descr="Immagine che contiene cartone animato, clipart, Elementi grafici, design&#10;&#10;Descrizione generata automaticamente">
            <a:extLst>
              <a:ext uri="{FF2B5EF4-FFF2-40B4-BE49-F238E27FC236}">
                <a16:creationId xmlns:a16="http://schemas.microsoft.com/office/drawing/2014/main" id="{ABEFDAB5-2765-36A2-05DB-85C60AFA3D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706" y="2863032"/>
            <a:ext cx="700229" cy="700229"/>
          </a:xfrm>
          <a:prstGeom prst="rect">
            <a:avLst/>
          </a:prstGeom>
        </p:spPr>
      </p:pic>
      <p:pic>
        <p:nvPicPr>
          <p:cNvPr id="19" name="Elemento grafico 18">
            <a:extLst>
              <a:ext uri="{FF2B5EF4-FFF2-40B4-BE49-F238E27FC236}">
                <a16:creationId xmlns:a16="http://schemas.microsoft.com/office/drawing/2014/main" id="{559B5159-D6AF-ABC3-5C4C-DAC14AAD284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2706" y="3960325"/>
            <a:ext cx="685836" cy="620800"/>
          </a:xfrm>
          <a:prstGeom prst="rect">
            <a:avLst/>
          </a:prstGeom>
        </p:spPr>
      </p:pic>
      <p:pic>
        <p:nvPicPr>
          <p:cNvPr id="21" name="Elemento grafico 20">
            <a:extLst>
              <a:ext uri="{FF2B5EF4-FFF2-40B4-BE49-F238E27FC236}">
                <a16:creationId xmlns:a16="http://schemas.microsoft.com/office/drawing/2014/main" id="{CFBB403D-8B8A-2E97-6F88-9F7B8D0B03F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1129" y="4983499"/>
            <a:ext cx="770368" cy="728041"/>
          </a:xfrm>
          <a:prstGeom prst="rect">
            <a:avLst/>
          </a:prstGeom>
        </p:spPr>
      </p:pic>
      <p:pic>
        <p:nvPicPr>
          <p:cNvPr id="23" name="Elemento grafico 22">
            <a:extLst>
              <a:ext uri="{FF2B5EF4-FFF2-40B4-BE49-F238E27FC236}">
                <a16:creationId xmlns:a16="http://schemas.microsoft.com/office/drawing/2014/main" id="{D80869E5-DCD0-D3F6-AF30-8D26780B77C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191459" y="3270390"/>
            <a:ext cx="604967" cy="725960"/>
          </a:xfrm>
          <a:prstGeom prst="rect">
            <a:avLst/>
          </a:prstGeom>
        </p:spPr>
      </p:pic>
      <p:pic>
        <p:nvPicPr>
          <p:cNvPr id="25" name="Elemento grafico 24">
            <a:extLst>
              <a:ext uri="{FF2B5EF4-FFF2-40B4-BE49-F238E27FC236}">
                <a16:creationId xmlns:a16="http://schemas.microsoft.com/office/drawing/2014/main" id="{B2F439DA-0DF5-BDEB-0664-1260D4DD224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047875" y="4589423"/>
            <a:ext cx="862035" cy="661719"/>
          </a:xfrm>
          <a:prstGeom prst="rect">
            <a:avLst/>
          </a:prstGeom>
        </p:spPr>
      </p:pic>
    </p:spTree>
    <p:extLst>
      <p:ext uri="{BB962C8B-B14F-4D97-AF65-F5344CB8AC3E}">
        <p14:creationId xmlns:p14="http://schemas.microsoft.com/office/powerpoint/2010/main" val="36337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ppt_x"/>
                                          </p:val>
                                        </p:tav>
                                        <p:tav tm="100000">
                                          <p:val>
                                            <p:strVal val="#ppt_x"/>
                                          </p:val>
                                        </p:tav>
                                      </p:tavLst>
                                    </p:anim>
                                    <p:anim calcmode="lin" valueType="num">
                                      <p:cBhvr additive="base">
                                        <p:cTn id="25" dur="500" fill="hold"/>
                                        <p:tgtEl>
                                          <p:spTgt spid="19"/>
                                        </p:tgtEl>
                                        <p:attrNameLst>
                                          <p:attrName>ppt_y</p:attrName>
                                        </p:attrNameLst>
                                      </p:cBhvr>
                                      <p:tavLst>
                                        <p:tav tm="0">
                                          <p:val>
                                            <p:strVal val="1+#ppt_h/2"/>
                                          </p:val>
                                        </p:tav>
                                        <p:tav tm="100000">
                                          <p:val>
                                            <p:strVal val="#ppt_y"/>
                                          </p:val>
                                        </p:tav>
                                      </p:tavLst>
                                    </p:anim>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fill="hold"/>
                                        <p:tgtEl>
                                          <p:spTgt spid="21"/>
                                        </p:tgtEl>
                                        <p:attrNameLst>
                                          <p:attrName>ppt_x</p:attrName>
                                        </p:attrNameLst>
                                      </p:cBhvr>
                                      <p:tavLst>
                                        <p:tav tm="0">
                                          <p:val>
                                            <p:strVal val="#ppt_x"/>
                                          </p:val>
                                        </p:tav>
                                        <p:tav tm="100000">
                                          <p:val>
                                            <p:strVal val="#ppt_x"/>
                                          </p:val>
                                        </p:tav>
                                      </p:tavLst>
                                    </p:anim>
                                    <p:anim calcmode="lin" valueType="num">
                                      <p:cBhvr additive="base">
                                        <p:cTn id="34" dur="500" fill="hold"/>
                                        <p:tgtEl>
                                          <p:spTgt spid="21"/>
                                        </p:tgtEl>
                                        <p:attrNameLst>
                                          <p:attrName>ppt_y</p:attrName>
                                        </p:attrNameLst>
                                      </p:cBhvr>
                                      <p:tavLst>
                                        <p:tav tm="0">
                                          <p:val>
                                            <p:strVal val="1+#ppt_h/2"/>
                                          </p:val>
                                        </p:tav>
                                        <p:tav tm="100000">
                                          <p:val>
                                            <p:strVal val="#ppt_y"/>
                                          </p:val>
                                        </p:tav>
                                      </p:tavLst>
                                    </p:anim>
                                  </p:childTnLst>
                                </p:cTn>
                              </p:par>
                              <p:par>
                                <p:cTn id="35" presetID="10"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additive="base">
                                        <p:cTn id="42" dur="500" fill="hold"/>
                                        <p:tgtEl>
                                          <p:spTgt spid="23"/>
                                        </p:tgtEl>
                                        <p:attrNameLst>
                                          <p:attrName>ppt_x</p:attrName>
                                        </p:attrNameLst>
                                      </p:cBhvr>
                                      <p:tavLst>
                                        <p:tav tm="0">
                                          <p:val>
                                            <p:strVal val="#ppt_x"/>
                                          </p:val>
                                        </p:tav>
                                        <p:tav tm="100000">
                                          <p:val>
                                            <p:strVal val="#ppt_x"/>
                                          </p:val>
                                        </p:tav>
                                      </p:tavLst>
                                    </p:anim>
                                    <p:anim calcmode="lin" valueType="num">
                                      <p:cBhvr additive="base">
                                        <p:cTn id="43" dur="500" fill="hold"/>
                                        <p:tgtEl>
                                          <p:spTgt spid="23"/>
                                        </p:tgtEl>
                                        <p:attrNameLst>
                                          <p:attrName>ppt_y</p:attrName>
                                        </p:attrNameLst>
                                      </p:cBhvr>
                                      <p:tavLst>
                                        <p:tav tm="0">
                                          <p:val>
                                            <p:strVal val="1+#ppt_h/2"/>
                                          </p:val>
                                        </p:tav>
                                        <p:tav tm="100000">
                                          <p:val>
                                            <p:strVal val="#ppt_y"/>
                                          </p:val>
                                        </p:tav>
                                      </p:tavLst>
                                    </p:anim>
                                  </p:childTnLst>
                                </p:cTn>
                              </p:par>
                              <p:par>
                                <p:cTn id="44" presetID="10" presetClass="entr" presetSubtype="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25"/>
                                        </p:tgtEl>
                                        <p:attrNameLst>
                                          <p:attrName>style.visibility</p:attrName>
                                        </p:attrNameLst>
                                      </p:cBhvr>
                                      <p:to>
                                        <p:strVal val="visible"/>
                                      </p:to>
                                    </p:set>
                                    <p:anim calcmode="lin" valueType="num">
                                      <p:cBhvr additive="base">
                                        <p:cTn id="51" dur="500" fill="hold"/>
                                        <p:tgtEl>
                                          <p:spTgt spid="25"/>
                                        </p:tgtEl>
                                        <p:attrNameLst>
                                          <p:attrName>ppt_x</p:attrName>
                                        </p:attrNameLst>
                                      </p:cBhvr>
                                      <p:tavLst>
                                        <p:tav tm="0">
                                          <p:val>
                                            <p:strVal val="#ppt_x"/>
                                          </p:val>
                                        </p:tav>
                                        <p:tav tm="100000">
                                          <p:val>
                                            <p:strVal val="#ppt_x"/>
                                          </p:val>
                                        </p:tav>
                                      </p:tavLst>
                                    </p:anim>
                                    <p:anim calcmode="lin" valueType="num">
                                      <p:cBhvr additive="base">
                                        <p:cTn id="52" dur="500" fill="hold"/>
                                        <p:tgtEl>
                                          <p:spTgt spid="25"/>
                                        </p:tgtEl>
                                        <p:attrNameLst>
                                          <p:attrName>ppt_y</p:attrName>
                                        </p:attrNameLst>
                                      </p:cBhvr>
                                      <p:tavLst>
                                        <p:tav tm="0">
                                          <p:val>
                                            <p:strVal val="1+#ppt_h/2"/>
                                          </p:val>
                                        </p:tav>
                                        <p:tav tm="100000">
                                          <p:val>
                                            <p:strVal val="#ppt_y"/>
                                          </p:val>
                                        </p:tav>
                                      </p:tavLst>
                                    </p:anim>
                                  </p:childTnLst>
                                </p:cTn>
                              </p:par>
                              <p:par>
                                <p:cTn id="53" presetID="10" presetClass="entr" presetSubtype="0"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12" grpId="0"/>
      <p:bldP spid="13" grpId="0"/>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Carattere, Elementi grafici, grafica&#10;&#10;Descrizione generata automaticamente">
            <a:extLst>
              <a:ext uri="{FF2B5EF4-FFF2-40B4-BE49-F238E27FC236}">
                <a16:creationId xmlns:a16="http://schemas.microsoft.com/office/drawing/2014/main" id="{BB7FF18D-B61D-2B12-4F44-8AB3E4B967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841" y="283981"/>
            <a:ext cx="1944027" cy="666929"/>
          </a:xfrm>
          <a:prstGeom prst="rect">
            <a:avLst/>
          </a:prstGeom>
        </p:spPr>
      </p:pic>
      <p:grpSp>
        <p:nvGrpSpPr>
          <p:cNvPr id="4" name="Group 1">
            <a:extLst>
              <a:ext uri="{FF2B5EF4-FFF2-40B4-BE49-F238E27FC236}">
                <a16:creationId xmlns:a16="http://schemas.microsoft.com/office/drawing/2014/main" id="{02176DFB-E583-4074-83E6-C66EFE27133E}"/>
              </a:ext>
            </a:extLst>
          </p:cNvPr>
          <p:cNvGrpSpPr/>
          <p:nvPr/>
        </p:nvGrpSpPr>
        <p:grpSpPr>
          <a:xfrm>
            <a:off x="2960130" y="1841292"/>
            <a:ext cx="1260475" cy="1101725"/>
            <a:chOff x="2906713" y="1563688"/>
            <a:chExt cx="1260475" cy="1101725"/>
          </a:xfrm>
        </p:grpSpPr>
        <p:sp>
          <p:nvSpPr>
            <p:cNvPr id="44" name="Freeform 24">
              <a:extLst>
                <a:ext uri="{FF2B5EF4-FFF2-40B4-BE49-F238E27FC236}">
                  <a16:creationId xmlns:a16="http://schemas.microsoft.com/office/drawing/2014/main" id="{94B2E16A-D64B-4EEE-9455-D0B4ACB6BCD6}"/>
                </a:ext>
              </a:extLst>
            </p:cNvPr>
            <p:cNvSpPr>
              <a:spLocks/>
            </p:cNvSpPr>
            <p:nvPr/>
          </p:nvSpPr>
          <p:spPr bwMode="auto">
            <a:xfrm>
              <a:off x="2906713" y="1563688"/>
              <a:ext cx="1260475" cy="1101725"/>
            </a:xfrm>
            <a:custGeom>
              <a:avLst/>
              <a:gdLst>
                <a:gd name="T0" fmla="*/ 144 w 331"/>
                <a:gd name="T1" fmla="*/ 289 h 289"/>
                <a:gd name="T2" fmla="*/ 0 w 331"/>
                <a:gd name="T3" fmla="*/ 145 h 289"/>
                <a:gd name="T4" fmla="*/ 144 w 331"/>
                <a:gd name="T5" fmla="*/ 0 h 289"/>
                <a:gd name="T6" fmla="*/ 286 w 331"/>
                <a:gd name="T7" fmla="*/ 119 h 289"/>
                <a:gd name="T8" fmla="*/ 331 w 331"/>
                <a:gd name="T9" fmla="*/ 145 h 289"/>
                <a:gd name="T10" fmla="*/ 286 w 331"/>
                <a:gd name="T11" fmla="*/ 171 h 289"/>
                <a:gd name="T12" fmla="*/ 144 w 331"/>
                <a:gd name="T13" fmla="*/ 289 h 289"/>
              </a:gdLst>
              <a:ahLst/>
              <a:cxnLst>
                <a:cxn ang="0">
                  <a:pos x="T0" y="T1"/>
                </a:cxn>
                <a:cxn ang="0">
                  <a:pos x="T2" y="T3"/>
                </a:cxn>
                <a:cxn ang="0">
                  <a:pos x="T4" y="T5"/>
                </a:cxn>
                <a:cxn ang="0">
                  <a:pos x="T6" y="T7"/>
                </a:cxn>
                <a:cxn ang="0">
                  <a:pos x="T8" y="T9"/>
                </a:cxn>
                <a:cxn ang="0">
                  <a:pos x="T10" y="T11"/>
                </a:cxn>
                <a:cxn ang="0">
                  <a:pos x="T12" y="T13"/>
                </a:cxn>
              </a:cxnLst>
              <a:rect l="0" t="0" r="r" b="b"/>
              <a:pathLst>
                <a:path w="331" h="289">
                  <a:moveTo>
                    <a:pt x="144" y="289"/>
                  </a:moveTo>
                  <a:cubicBezTo>
                    <a:pt x="65" y="289"/>
                    <a:pt x="0" y="224"/>
                    <a:pt x="0" y="145"/>
                  </a:cubicBezTo>
                  <a:cubicBezTo>
                    <a:pt x="0" y="65"/>
                    <a:pt x="65" y="0"/>
                    <a:pt x="144" y="0"/>
                  </a:cubicBezTo>
                  <a:cubicBezTo>
                    <a:pt x="215" y="0"/>
                    <a:pt x="274" y="51"/>
                    <a:pt x="286" y="119"/>
                  </a:cubicBezTo>
                  <a:cubicBezTo>
                    <a:pt x="331" y="145"/>
                    <a:pt x="331" y="145"/>
                    <a:pt x="331" y="145"/>
                  </a:cubicBezTo>
                  <a:cubicBezTo>
                    <a:pt x="286" y="171"/>
                    <a:pt x="286" y="171"/>
                    <a:pt x="286" y="171"/>
                  </a:cubicBezTo>
                  <a:cubicBezTo>
                    <a:pt x="274" y="238"/>
                    <a:pt x="215" y="289"/>
                    <a:pt x="144" y="28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UA"/>
            </a:p>
          </p:txBody>
        </p:sp>
        <p:sp>
          <p:nvSpPr>
            <p:cNvPr id="69" name="Oval 30">
              <a:extLst>
                <a:ext uri="{FF2B5EF4-FFF2-40B4-BE49-F238E27FC236}">
                  <a16:creationId xmlns:a16="http://schemas.microsoft.com/office/drawing/2014/main" id="{1B58791B-977A-454E-B10D-0D1382AF0E5C}"/>
                </a:ext>
              </a:extLst>
            </p:cNvPr>
            <p:cNvSpPr>
              <a:spLocks noChangeArrowheads="1"/>
            </p:cNvSpPr>
            <p:nvPr/>
          </p:nvSpPr>
          <p:spPr bwMode="auto">
            <a:xfrm>
              <a:off x="3089275" y="1751013"/>
              <a:ext cx="730250" cy="731838"/>
            </a:xfrm>
            <a:prstGeom prst="ellipse">
              <a:avLst/>
            </a:prstGeom>
            <a:solidFill>
              <a:schemeClr val="bg2"/>
            </a:solidFill>
            <a:ln>
              <a:noFill/>
            </a:ln>
            <a:effectLst>
              <a:outerShdw blurRad="190500" dist="165100" dir="2700000" algn="ctr" rotWithShape="0">
                <a:prstClr val="black">
                  <a:alpha val="26000"/>
                </a:prstClr>
              </a:outerShdw>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360000" rIns="252000" bIns="45720" numCol="1" spcCol="0" rtlCol="0" fromWordArt="0" anchor="t" anchorCtr="0" forceAA="0" compatLnSpc="1">
              <a:prstTxWarp prst="textNoShape">
                <a:avLst/>
              </a:prstTxWarp>
              <a:noAutofit/>
            </a:bodyP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Bef>
                  <a:spcPts val="1200"/>
                </a:spcBef>
              </a:pPr>
              <a:endParaRPr lang="ru-UA" sz="1400" b="1">
                <a:solidFill>
                  <a:schemeClr val="lt1"/>
                </a:solidFill>
              </a:endParaRPr>
            </a:p>
          </p:txBody>
        </p:sp>
      </p:grpSp>
      <p:grpSp>
        <p:nvGrpSpPr>
          <p:cNvPr id="6" name="Group 2">
            <a:extLst>
              <a:ext uri="{FF2B5EF4-FFF2-40B4-BE49-F238E27FC236}">
                <a16:creationId xmlns:a16="http://schemas.microsoft.com/office/drawing/2014/main" id="{E4169BC2-BF65-4260-9362-5A4254623F10}"/>
              </a:ext>
            </a:extLst>
          </p:cNvPr>
          <p:cNvGrpSpPr/>
          <p:nvPr/>
        </p:nvGrpSpPr>
        <p:grpSpPr>
          <a:xfrm>
            <a:off x="3390342" y="3343067"/>
            <a:ext cx="1230313" cy="1225550"/>
            <a:chOff x="3336925" y="3065463"/>
            <a:chExt cx="1230313" cy="1225550"/>
          </a:xfrm>
        </p:grpSpPr>
        <p:sp>
          <p:nvSpPr>
            <p:cNvPr id="40" name="Freeform 23">
              <a:extLst>
                <a:ext uri="{FF2B5EF4-FFF2-40B4-BE49-F238E27FC236}">
                  <a16:creationId xmlns:a16="http://schemas.microsoft.com/office/drawing/2014/main" id="{129FB65E-A3B8-47A5-8017-BF2B6AC6E33B}"/>
                </a:ext>
              </a:extLst>
            </p:cNvPr>
            <p:cNvSpPr>
              <a:spLocks/>
            </p:cNvSpPr>
            <p:nvPr/>
          </p:nvSpPr>
          <p:spPr bwMode="auto">
            <a:xfrm>
              <a:off x="3336925" y="3065463"/>
              <a:ext cx="1230313" cy="1225550"/>
            </a:xfrm>
            <a:custGeom>
              <a:avLst/>
              <a:gdLst>
                <a:gd name="T0" fmla="*/ 248 w 323"/>
                <a:gd name="T1" fmla="*/ 274 h 321"/>
                <a:gd name="T2" fmla="*/ 47 w 323"/>
                <a:gd name="T3" fmla="*/ 242 h 321"/>
                <a:gd name="T4" fmla="*/ 79 w 323"/>
                <a:gd name="T5" fmla="*/ 41 h 321"/>
                <a:gd name="T6" fmla="*/ 263 w 323"/>
                <a:gd name="T7" fmla="*/ 53 h 321"/>
                <a:gd name="T8" fmla="*/ 315 w 323"/>
                <a:gd name="T9" fmla="*/ 48 h 321"/>
                <a:gd name="T10" fmla="*/ 293 w 323"/>
                <a:gd name="T11" fmla="*/ 95 h 321"/>
                <a:gd name="T12" fmla="*/ 248 w 323"/>
                <a:gd name="T13" fmla="*/ 274 h 321"/>
              </a:gdLst>
              <a:ahLst/>
              <a:cxnLst>
                <a:cxn ang="0">
                  <a:pos x="T0" y="T1"/>
                </a:cxn>
                <a:cxn ang="0">
                  <a:pos x="T2" y="T3"/>
                </a:cxn>
                <a:cxn ang="0">
                  <a:pos x="T4" y="T5"/>
                </a:cxn>
                <a:cxn ang="0">
                  <a:pos x="T6" y="T7"/>
                </a:cxn>
                <a:cxn ang="0">
                  <a:pos x="T8" y="T9"/>
                </a:cxn>
                <a:cxn ang="0">
                  <a:pos x="T10" y="T11"/>
                </a:cxn>
                <a:cxn ang="0">
                  <a:pos x="T12" y="T13"/>
                </a:cxn>
              </a:cxnLst>
              <a:rect l="0" t="0" r="r" b="b"/>
              <a:pathLst>
                <a:path w="323" h="321">
                  <a:moveTo>
                    <a:pt x="248" y="274"/>
                  </a:moveTo>
                  <a:cubicBezTo>
                    <a:pt x="184" y="321"/>
                    <a:pt x="94" y="307"/>
                    <a:pt x="47" y="242"/>
                  </a:cubicBezTo>
                  <a:cubicBezTo>
                    <a:pt x="0" y="178"/>
                    <a:pt x="14" y="88"/>
                    <a:pt x="79" y="41"/>
                  </a:cubicBezTo>
                  <a:cubicBezTo>
                    <a:pt x="136" y="0"/>
                    <a:pt x="213" y="6"/>
                    <a:pt x="263" y="53"/>
                  </a:cubicBezTo>
                  <a:cubicBezTo>
                    <a:pt x="315" y="48"/>
                    <a:pt x="315" y="48"/>
                    <a:pt x="315" y="48"/>
                  </a:cubicBezTo>
                  <a:cubicBezTo>
                    <a:pt x="293" y="95"/>
                    <a:pt x="293" y="95"/>
                    <a:pt x="293" y="95"/>
                  </a:cubicBezTo>
                  <a:cubicBezTo>
                    <a:pt x="323" y="157"/>
                    <a:pt x="305" y="233"/>
                    <a:pt x="248" y="274"/>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UA"/>
            </a:p>
          </p:txBody>
        </p:sp>
        <p:sp>
          <p:nvSpPr>
            <p:cNvPr id="41" name="Oval 31">
              <a:extLst>
                <a:ext uri="{FF2B5EF4-FFF2-40B4-BE49-F238E27FC236}">
                  <a16:creationId xmlns:a16="http://schemas.microsoft.com/office/drawing/2014/main" id="{586DDCB0-8A81-4873-B425-44C8C344A3E5}"/>
                </a:ext>
              </a:extLst>
            </p:cNvPr>
            <p:cNvSpPr>
              <a:spLocks noChangeArrowheads="1"/>
            </p:cNvSpPr>
            <p:nvPr/>
          </p:nvSpPr>
          <p:spPr bwMode="auto">
            <a:xfrm>
              <a:off x="3592513" y="3302000"/>
              <a:ext cx="730250" cy="733425"/>
            </a:xfrm>
            <a:prstGeom prst="ellipse">
              <a:avLst/>
            </a:prstGeom>
            <a:solidFill>
              <a:schemeClr val="bg2"/>
            </a:solidFill>
            <a:ln>
              <a:noFill/>
            </a:ln>
            <a:effectLst>
              <a:outerShdw blurRad="190500" dist="165100" dir="2700000" algn="ctr" rotWithShape="0">
                <a:prstClr val="black">
                  <a:alpha val="26000"/>
                </a:prstClr>
              </a:outerShdw>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360000" rIns="252000" bIns="45720" numCol="1" spcCol="0" rtlCol="0" fromWordArt="0" anchor="t" anchorCtr="0" forceAA="0" compatLnSpc="1">
              <a:prstTxWarp prst="textNoShape">
                <a:avLst/>
              </a:prstTxWarp>
              <a:noAutofit/>
            </a:bodyP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Bef>
                  <a:spcPts val="1200"/>
                </a:spcBef>
              </a:pPr>
              <a:endParaRPr lang="ru-UA" sz="1400" b="1">
                <a:solidFill>
                  <a:schemeClr val="lt1"/>
                </a:solidFill>
              </a:endParaRPr>
            </a:p>
          </p:txBody>
        </p:sp>
      </p:grpSp>
      <p:grpSp>
        <p:nvGrpSpPr>
          <p:cNvPr id="8" name="Group 3">
            <a:extLst>
              <a:ext uri="{FF2B5EF4-FFF2-40B4-BE49-F238E27FC236}">
                <a16:creationId xmlns:a16="http://schemas.microsoft.com/office/drawing/2014/main" id="{78C11AD4-648E-4B76-8191-E74BD1D565EB}"/>
              </a:ext>
            </a:extLst>
          </p:cNvPr>
          <p:cNvGrpSpPr/>
          <p:nvPr/>
        </p:nvGrpSpPr>
        <p:grpSpPr>
          <a:xfrm>
            <a:off x="4715905" y="4228892"/>
            <a:ext cx="1222375" cy="1292225"/>
            <a:chOff x="4662488" y="3951288"/>
            <a:chExt cx="1222375" cy="1292225"/>
          </a:xfrm>
        </p:grpSpPr>
        <p:sp>
          <p:nvSpPr>
            <p:cNvPr id="38" name="Freeform 22">
              <a:extLst>
                <a:ext uri="{FF2B5EF4-FFF2-40B4-BE49-F238E27FC236}">
                  <a16:creationId xmlns:a16="http://schemas.microsoft.com/office/drawing/2014/main" id="{1D01D244-1B0F-4D1B-BED5-E724BA0C2108}"/>
                </a:ext>
              </a:extLst>
            </p:cNvPr>
            <p:cNvSpPr>
              <a:spLocks/>
            </p:cNvSpPr>
            <p:nvPr/>
          </p:nvSpPr>
          <p:spPr bwMode="auto">
            <a:xfrm>
              <a:off x="4662488" y="3951288"/>
              <a:ext cx="1222375" cy="1292225"/>
            </a:xfrm>
            <a:custGeom>
              <a:avLst/>
              <a:gdLst>
                <a:gd name="T0" fmla="*/ 25 w 321"/>
                <a:gd name="T1" fmla="*/ 133 h 339"/>
                <a:gd name="T2" fmla="*/ 117 w 321"/>
                <a:gd name="T3" fmla="*/ 314 h 339"/>
                <a:gd name="T4" fmla="*/ 299 w 321"/>
                <a:gd name="T5" fmla="*/ 222 h 339"/>
                <a:gd name="T6" fmla="*/ 230 w 321"/>
                <a:gd name="T7" fmla="*/ 50 h 339"/>
                <a:gd name="T8" fmla="*/ 219 w 321"/>
                <a:gd name="T9" fmla="*/ 0 h 339"/>
                <a:gd name="T10" fmla="*/ 181 w 321"/>
                <a:gd name="T11" fmla="*/ 34 h 339"/>
                <a:gd name="T12" fmla="*/ 25 w 321"/>
                <a:gd name="T13" fmla="*/ 133 h 339"/>
              </a:gdLst>
              <a:ahLst/>
              <a:cxnLst>
                <a:cxn ang="0">
                  <a:pos x="T0" y="T1"/>
                </a:cxn>
                <a:cxn ang="0">
                  <a:pos x="T2" y="T3"/>
                </a:cxn>
                <a:cxn ang="0">
                  <a:pos x="T4" y="T5"/>
                </a:cxn>
                <a:cxn ang="0">
                  <a:pos x="T6" y="T7"/>
                </a:cxn>
                <a:cxn ang="0">
                  <a:pos x="T8" y="T9"/>
                </a:cxn>
                <a:cxn ang="0">
                  <a:pos x="T10" y="T11"/>
                </a:cxn>
                <a:cxn ang="0">
                  <a:pos x="T12" y="T13"/>
                </a:cxn>
              </a:cxnLst>
              <a:rect l="0" t="0" r="r" b="b"/>
              <a:pathLst>
                <a:path w="321" h="339">
                  <a:moveTo>
                    <a:pt x="25" y="133"/>
                  </a:moveTo>
                  <a:cubicBezTo>
                    <a:pt x="0" y="208"/>
                    <a:pt x="42" y="290"/>
                    <a:pt x="117" y="314"/>
                  </a:cubicBezTo>
                  <a:cubicBezTo>
                    <a:pt x="193" y="339"/>
                    <a:pt x="274" y="297"/>
                    <a:pt x="299" y="222"/>
                  </a:cubicBezTo>
                  <a:cubicBezTo>
                    <a:pt x="321" y="155"/>
                    <a:pt x="290" y="83"/>
                    <a:pt x="230" y="50"/>
                  </a:cubicBezTo>
                  <a:cubicBezTo>
                    <a:pt x="219" y="0"/>
                    <a:pt x="219" y="0"/>
                    <a:pt x="219" y="0"/>
                  </a:cubicBezTo>
                  <a:cubicBezTo>
                    <a:pt x="181" y="34"/>
                    <a:pt x="181" y="34"/>
                    <a:pt x="181" y="34"/>
                  </a:cubicBezTo>
                  <a:cubicBezTo>
                    <a:pt x="113" y="25"/>
                    <a:pt x="47" y="65"/>
                    <a:pt x="25" y="133"/>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UA"/>
            </a:p>
          </p:txBody>
        </p:sp>
        <p:sp>
          <p:nvSpPr>
            <p:cNvPr id="39" name="Oval 32">
              <a:extLst>
                <a:ext uri="{FF2B5EF4-FFF2-40B4-BE49-F238E27FC236}">
                  <a16:creationId xmlns:a16="http://schemas.microsoft.com/office/drawing/2014/main" id="{73033292-FBD9-4C31-AE1D-3C666B169F5D}"/>
                </a:ext>
              </a:extLst>
            </p:cNvPr>
            <p:cNvSpPr>
              <a:spLocks noChangeArrowheads="1"/>
            </p:cNvSpPr>
            <p:nvPr/>
          </p:nvSpPr>
          <p:spPr bwMode="auto">
            <a:xfrm>
              <a:off x="4913313" y="4264025"/>
              <a:ext cx="731838" cy="731838"/>
            </a:xfrm>
            <a:prstGeom prst="ellipse">
              <a:avLst/>
            </a:prstGeom>
            <a:solidFill>
              <a:schemeClr val="bg2"/>
            </a:solidFill>
            <a:ln>
              <a:noFill/>
            </a:ln>
            <a:effectLst>
              <a:outerShdw blurRad="190500" dist="165100" dir="2700000" algn="ctr" rotWithShape="0">
                <a:prstClr val="black">
                  <a:alpha val="26000"/>
                </a:prstClr>
              </a:outerShdw>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360000" rIns="252000" bIns="45720" numCol="1" spcCol="0" rtlCol="0" fromWordArt="0" anchor="t" anchorCtr="0" forceAA="0" compatLnSpc="1">
              <a:prstTxWarp prst="textNoShape">
                <a:avLst/>
              </a:prstTxWarp>
              <a:noAutofit/>
            </a:bodyP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Bef>
                  <a:spcPts val="1200"/>
                </a:spcBef>
              </a:pPr>
              <a:endParaRPr lang="ru-UA" sz="1400" b="1" dirty="0">
                <a:solidFill>
                  <a:schemeClr val="lt1"/>
                </a:solidFill>
              </a:endParaRPr>
            </a:p>
          </p:txBody>
        </p:sp>
      </p:grpSp>
      <p:grpSp>
        <p:nvGrpSpPr>
          <p:cNvPr id="9" name="Group 4">
            <a:extLst>
              <a:ext uri="{FF2B5EF4-FFF2-40B4-BE49-F238E27FC236}">
                <a16:creationId xmlns:a16="http://schemas.microsoft.com/office/drawing/2014/main" id="{97779537-7005-4BD0-B3C2-5E0028741908}"/>
              </a:ext>
            </a:extLst>
          </p:cNvPr>
          <p:cNvGrpSpPr/>
          <p:nvPr/>
        </p:nvGrpSpPr>
        <p:grpSpPr>
          <a:xfrm>
            <a:off x="6357380" y="4228892"/>
            <a:ext cx="1219200" cy="1292225"/>
            <a:chOff x="6303963" y="3951288"/>
            <a:chExt cx="1219200" cy="1292225"/>
          </a:xfrm>
        </p:grpSpPr>
        <p:sp>
          <p:nvSpPr>
            <p:cNvPr id="36" name="Freeform 21">
              <a:extLst>
                <a:ext uri="{FF2B5EF4-FFF2-40B4-BE49-F238E27FC236}">
                  <a16:creationId xmlns:a16="http://schemas.microsoft.com/office/drawing/2014/main" id="{DCD751FD-B5A2-4642-BD1F-7E65F45239E9}"/>
                </a:ext>
              </a:extLst>
            </p:cNvPr>
            <p:cNvSpPr>
              <a:spLocks/>
            </p:cNvSpPr>
            <p:nvPr/>
          </p:nvSpPr>
          <p:spPr bwMode="auto">
            <a:xfrm>
              <a:off x="6303963" y="3951288"/>
              <a:ext cx="1219200" cy="1292225"/>
            </a:xfrm>
            <a:custGeom>
              <a:avLst/>
              <a:gdLst>
                <a:gd name="T0" fmla="*/ 22 w 320"/>
                <a:gd name="T1" fmla="*/ 222 h 339"/>
                <a:gd name="T2" fmla="*/ 203 w 320"/>
                <a:gd name="T3" fmla="*/ 314 h 339"/>
                <a:gd name="T4" fmla="*/ 296 w 320"/>
                <a:gd name="T5" fmla="*/ 133 h 339"/>
                <a:gd name="T6" fmla="*/ 140 w 320"/>
                <a:gd name="T7" fmla="*/ 34 h 339"/>
                <a:gd name="T8" fmla="*/ 101 w 320"/>
                <a:gd name="T9" fmla="*/ 0 h 339"/>
                <a:gd name="T10" fmla="*/ 90 w 320"/>
                <a:gd name="T11" fmla="*/ 50 h 339"/>
                <a:gd name="T12" fmla="*/ 22 w 320"/>
                <a:gd name="T13" fmla="*/ 222 h 339"/>
              </a:gdLst>
              <a:ahLst/>
              <a:cxnLst>
                <a:cxn ang="0">
                  <a:pos x="T0" y="T1"/>
                </a:cxn>
                <a:cxn ang="0">
                  <a:pos x="T2" y="T3"/>
                </a:cxn>
                <a:cxn ang="0">
                  <a:pos x="T4" y="T5"/>
                </a:cxn>
                <a:cxn ang="0">
                  <a:pos x="T6" y="T7"/>
                </a:cxn>
                <a:cxn ang="0">
                  <a:pos x="T8" y="T9"/>
                </a:cxn>
                <a:cxn ang="0">
                  <a:pos x="T10" y="T11"/>
                </a:cxn>
                <a:cxn ang="0">
                  <a:pos x="T12" y="T13"/>
                </a:cxn>
              </a:cxnLst>
              <a:rect l="0" t="0" r="r" b="b"/>
              <a:pathLst>
                <a:path w="320" h="339">
                  <a:moveTo>
                    <a:pt x="22" y="222"/>
                  </a:moveTo>
                  <a:cubicBezTo>
                    <a:pt x="46" y="297"/>
                    <a:pt x="128" y="339"/>
                    <a:pt x="203" y="314"/>
                  </a:cubicBezTo>
                  <a:cubicBezTo>
                    <a:pt x="279" y="290"/>
                    <a:pt x="320" y="208"/>
                    <a:pt x="296" y="133"/>
                  </a:cubicBezTo>
                  <a:cubicBezTo>
                    <a:pt x="274" y="65"/>
                    <a:pt x="207" y="25"/>
                    <a:pt x="140" y="34"/>
                  </a:cubicBezTo>
                  <a:cubicBezTo>
                    <a:pt x="101" y="0"/>
                    <a:pt x="101" y="0"/>
                    <a:pt x="101" y="0"/>
                  </a:cubicBezTo>
                  <a:cubicBezTo>
                    <a:pt x="90" y="50"/>
                    <a:pt x="90" y="50"/>
                    <a:pt x="90" y="50"/>
                  </a:cubicBezTo>
                  <a:cubicBezTo>
                    <a:pt x="30" y="83"/>
                    <a:pt x="0" y="155"/>
                    <a:pt x="22" y="222"/>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UA"/>
            </a:p>
          </p:txBody>
        </p:sp>
        <p:sp>
          <p:nvSpPr>
            <p:cNvPr id="37" name="Oval 33">
              <a:extLst>
                <a:ext uri="{FF2B5EF4-FFF2-40B4-BE49-F238E27FC236}">
                  <a16:creationId xmlns:a16="http://schemas.microsoft.com/office/drawing/2014/main" id="{69548C21-A277-41E6-90BC-F412447E4E92}"/>
                </a:ext>
              </a:extLst>
            </p:cNvPr>
            <p:cNvSpPr>
              <a:spLocks noChangeArrowheads="1"/>
            </p:cNvSpPr>
            <p:nvPr/>
          </p:nvSpPr>
          <p:spPr bwMode="auto">
            <a:xfrm>
              <a:off x="6543675" y="4264025"/>
              <a:ext cx="731838" cy="731838"/>
            </a:xfrm>
            <a:prstGeom prst="ellipse">
              <a:avLst/>
            </a:prstGeom>
            <a:solidFill>
              <a:schemeClr val="bg2"/>
            </a:solidFill>
            <a:ln>
              <a:noFill/>
            </a:ln>
            <a:effectLst>
              <a:outerShdw blurRad="190500" dist="165100" dir="2700000" algn="ctr" rotWithShape="0">
                <a:prstClr val="black">
                  <a:alpha val="26000"/>
                </a:prstClr>
              </a:outerShdw>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360000" rIns="252000" bIns="45720" numCol="1" spcCol="0" rtlCol="0" fromWordArt="0" anchor="t" anchorCtr="0" forceAA="0" compatLnSpc="1">
              <a:prstTxWarp prst="textNoShape">
                <a:avLst/>
              </a:prstTxWarp>
              <a:noAutofit/>
            </a:bodyP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Bef>
                  <a:spcPts val="1200"/>
                </a:spcBef>
              </a:pPr>
              <a:endParaRPr lang="ru-UA" sz="1400" b="1">
                <a:solidFill>
                  <a:schemeClr val="lt1"/>
                </a:solidFill>
              </a:endParaRPr>
            </a:p>
          </p:txBody>
        </p:sp>
      </p:grpSp>
      <p:grpSp>
        <p:nvGrpSpPr>
          <p:cNvPr id="10" name="Group 5">
            <a:extLst>
              <a:ext uri="{FF2B5EF4-FFF2-40B4-BE49-F238E27FC236}">
                <a16:creationId xmlns:a16="http://schemas.microsoft.com/office/drawing/2014/main" id="{30D16566-EBD2-46C4-9109-84972C914D2C}"/>
              </a:ext>
            </a:extLst>
          </p:cNvPr>
          <p:cNvGrpSpPr/>
          <p:nvPr/>
        </p:nvGrpSpPr>
        <p:grpSpPr>
          <a:xfrm>
            <a:off x="7675005" y="3343067"/>
            <a:ext cx="1225550" cy="1225550"/>
            <a:chOff x="7621588" y="3065463"/>
            <a:chExt cx="1225550" cy="1225550"/>
          </a:xfrm>
        </p:grpSpPr>
        <p:sp>
          <p:nvSpPr>
            <p:cNvPr id="34" name="Freeform 20">
              <a:extLst>
                <a:ext uri="{FF2B5EF4-FFF2-40B4-BE49-F238E27FC236}">
                  <a16:creationId xmlns:a16="http://schemas.microsoft.com/office/drawing/2014/main" id="{780E4828-EAB5-4967-9389-71A311722806}"/>
                </a:ext>
              </a:extLst>
            </p:cNvPr>
            <p:cNvSpPr>
              <a:spLocks/>
            </p:cNvSpPr>
            <p:nvPr/>
          </p:nvSpPr>
          <p:spPr bwMode="auto">
            <a:xfrm>
              <a:off x="7621588" y="3065463"/>
              <a:ext cx="1225550" cy="1225550"/>
            </a:xfrm>
            <a:custGeom>
              <a:avLst/>
              <a:gdLst>
                <a:gd name="T0" fmla="*/ 74 w 322"/>
                <a:gd name="T1" fmla="*/ 274 h 321"/>
                <a:gd name="T2" fmla="*/ 276 w 322"/>
                <a:gd name="T3" fmla="*/ 242 h 321"/>
                <a:gd name="T4" fmla="*/ 244 w 322"/>
                <a:gd name="T5" fmla="*/ 41 h 321"/>
                <a:gd name="T6" fmla="*/ 60 w 322"/>
                <a:gd name="T7" fmla="*/ 53 h 321"/>
                <a:gd name="T8" fmla="*/ 8 w 322"/>
                <a:gd name="T9" fmla="*/ 48 h 321"/>
                <a:gd name="T10" fmla="*/ 29 w 322"/>
                <a:gd name="T11" fmla="*/ 95 h 321"/>
                <a:gd name="T12" fmla="*/ 74 w 322"/>
                <a:gd name="T13" fmla="*/ 274 h 321"/>
              </a:gdLst>
              <a:ahLst/>
              <a:cxnLst>
                <a:cxn ang="0">
                  <a:pos x="T0" y="T1"/>
                </a:cxn>
                <a:cxn ang="0">
                  <a:pos x="T2" y="T3"/>
                </a:cxn>
                <a:cxn ang="0">
                  <a:pos x="T4" y="T5"/>
                </a:cxn>
                <a:cxn ang="0">
                  <a:pos x="T6" y="T7"/>
                </a:cxn>
                <a:cxn ang="0">
                  <a:pos x="T8" y="T9"/>
                </a:cxn>
                <a:cxn ang="0">
                  <a:pos x="T10" y="T11"/>
                </a:cxn>
                <a:cxn ang="0">
                  <a:pos x="T12" y="T13"/>
                </a:cxn>
              </a:cxnLst>
              <a:rect l="0" t="0" r="r" b="b"/>
              <a:pathLst>
                <a:path w="322" h="321">
                  <a:moveTo>
                    <a:pt x="74" y="274"/>
                  </a:moveTo>
                  <a:cubicBezTo>
                    <a:pt x="139" y="321"/>
                    <a:pt x="229" y="307"/>
                    <a:pt x="276" y="242"/>
                  </a:cubicBezTo>
                  <a:cubicBezTo>
                    <a:pt x="322" y="178"/>
                    <a:pt x="308" y="88"/>
                    <a:pt x="244" y="41"/>
                  </a:cubicBezTo>
                  <a:cubicBezTo>
                    <a:pt x="187" y="0"/>
                    <a:pt x="109" y="6"/>
                    <a:pt x="60" y="53"/>
                  </a:cubicBezTo>
                  <a:cubicBezTo>
                    <a:pt x="8" y="48"/>
                    <a:pt x="8" y="48"/>
                    <a:pt x="8" y="48"/>
                  </a:cubicBezTo>
                  <a:cubicBezTo>
                    <a:pt x="29" y="95"/>
                    <a:pt x="29" y="95"/>
                    <a:pt x="29" y="95"/>
                  </a:cubicBezTo>
                  <a:cubicBezTo>
                    <a:pt x="0" y="157"/>
                    <a:pt x="17" y="233"/>
                    <a:pt x="74" y="274"/>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UA"/>
            </a:p>
          </p:txBody>
        </p:sp>
        <p:sp>
          <p:nvSpPr>
            <p:cNvPr id="35" name="Oval 34">
              <a:extLst>
                <a:ext uri="{FF2B5EF4-FFF2-40B4-BE49-F238E27FC236}">
                  <a16:creationId xmlns:a16="http://schemas.microsoft.com/office/drawing/2014/main" id="{E1AC4BA7-C175-49DF-B932-C6ED660B7AC8}"/>
                </a:ext>
              </a:extLst>
            </p:cNvPr>
            <p:cNvSpPr>
              <a:spLocks noChangeArrowheads="1"/>
            </p:cNvSpPr>
            <p:nvPr/>
          </p:nvSpPr>
          <p:spPr bwMode="auto">
            <a:xfrm>
              <a:off x="7861300" y="3302000"/>
              <a:ext cx="731838" cy="733425"/>
            </a:xfrm>
            <a:prstGeom prst="ellipse">
              <a:avLst/>
            </a:prstGeom>
            <a:solidFill>
              <a:schemeClr val="bg2"/>
            </a:solidFill>
            <a:ln>
              <a:noFill/>
            </a:ln>
            <a:effectLst>
              <a:outerShdw blurRad="190500" dist="165100" dir="2700000" algn="ctr" rotWithShape="0">
                <a:prstClr val="black">
                  <a:alpha val="26000"/>
                </a:prstClr>
              </a:outerShdw>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360000" rIns="252000" bIns="45720" numCol="1" spcCol="0" rtlCol="0" fromWordArt="0" anchor="t" anchorCtr="0" forceAA="0" compatLnSpc="1">
              <a:prstTxWarp prst="textNoShape">
                <a:avLst/>
              </a:prstTxWarp>
              <a:noAutofit/>
            </a:bodyP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Bef>
                  <a:spcPts val="1200"/>
                </a:spcBef>
              </a:pPr>
              <a:endParaRPr lang="ru-UA" sz="1400" b="1">
                <a:solidFill>
                  <a:schemeClr val="lt1"/>
                </a:solidFill>
              </a:endParaRPr>
            </a:p>
          </p:txBody>
        </p:sp>
      </p:grpSp>
      <p:grpSp>
        <p:nvGrpSpPr>
          <p:cNvPr id="11" name="Group 6">
            <a:extLst>
              <a:ext uri="{FF2B5EF4-FFF2-40B4-BE49-F238E27FC236}">
                <a16:creationId xmlns:a16="http://schemas.microsoft.com/office/drawing/2014/main" id="{14BD1764-0A4D-4730-B414-5D7B83EFA114}"/>
              </a:ext>
            </a:extLst>
          </p:cNvPr>
          <p:cNvGrpSpPr/>
          <p:nvPr/>
        </p:nvGrpSpPr>
        <p:grpSpPr>
          <a:xfrm>
            <a:off x="8070292" y="1841292"/>
            <a:ext cx="1262063" cy="1101725"/>
            <a:chOff x="8016875" y="1563688"/>
            <a:chExt cx="1262063" cy="1101725"/>
          </a:xfrm>
        </p:grpSpPr>
        <p:sp>
          <p:nvSpPr>
            <p:cNvPr id="32" name="Freeform 28">
              <a:extLst>
                <a:ext uri="{FF2B5EF4-FFF2-40B4-BE49-F238E27FC236}">
                  <a16:creationId xmlns:a16="http://schemas.microsoft.com/office/drawing/2014/main" id="{F049895E-663A-4B5F-94A8-38C7654D719E}"/>
                </a:ext>
              </a:extLst>
            </p:cNvPr>
            <p:cNvSpPr>
              <a:spLocks/>
            </p:cNvSpPr>
            <p:nvPr/>
          </p:nvSpPr>
          <p:spPr bwMode="auto">
            <a:xfrm>
              <a:off x="8016875" y="1563688"/>
              <a:ext cx="1262063" cy="1101725"/>
            </a:xfrm>
            <a:custGeom>
              <a:avLst/>
              <a:gdLst>
                <a:gd name="T0" fmla="*/ 187 w 331"/>
                <a:gd name="T1" fmla="*/ 289 h 289"/>
                <a:gd name="T2" fmla="*/ 331 w 331"/>
                <a:gd name="T3" fmla="*/ 145 h 289"/>
                <a:gd name="T4" fmla="*/ 187 w 331"/>
                <a:gd name="T5" fmla="*/ 0 h 289"/>
                <a:gd name="T6" fmla="*/ 46 w 331"/>
                <a:gd name="T7" fmla="*/ 119 h 289"/>
                <a:gd name="T8" fmla="*/ 0 w 331"/>
                <a:gd name="T9" fmla="*/ 145 h 289"/>
                <a:gd name="T10" fmla="*/ 46 w 331"/>
                <a:gd name="T11" fmla="*/ 171 h 289"/>
                <a:gd name="T12" fmla="*/ 187 w 331"/>
                <a:gd name="T13" fmla="*/ 289 h 289"/>
              </a:gdLst>
              <a:ahLst/>
              <a:cxnLst>
                <a:cxn ang="0">
                  <a:pos x="T0" y="T1"/>
                </a:cxn>
                <a:cxn ang="0">
                  <a:pos x="T2" y="T3"/>
                </a:cxn>
                <a:cxn ang="0">
                  <a:pos x="T4" y="T5"/>
                </a:cxn>
                <a:cxn ang="0">
                  <a:pos x="T6" y="T7"/>
                </a:cxn>
                <a:cxn ang="0">
                  <a:pos x="T8" y="T9"/>
                </a:cxn>
                <a:cxn ang="0">
                  <a:pos x="T10" y="T11"/>
                </a:cxn>
                <a:cxn ang="0">
                  <a:pos x="T12" y="T13"/>
                </a:cxn>
              </a:cxnLst>
              <a:rect l="0" t="0" r="r" b="b"/>
              <a:pathLst>
                <a:path w="331" h="289">
                  <a:moveTo>
                    <a:pt x="187" y="289"/>
                  </a:moveTo>
                  <a:cubicBezTo>
                    <a:pt x="267" y="289"/>
                    <a:pt x="331" y="224"/>
                    <a:pt x="331" y="145"/>
                  </a:cubicBezTo>
                  <a:cubicBezTo>
                    <a:pt x="331" y="65"/>
                    <a:pt x="267" y="0"/>
                    <a:pt x="187" y="0"/>
                  </a:cubicBezTo>
                  <a:cubicBezTo>
                    <a:pt x="117" y="0"/>
                    <a:pt x="58" y="51"/>
                    <a:pt x="46" y="119"/>
                  </a:cubicBezTo>
                  <a:cubicBezTo>
                    <a:pt x="0" y="145"/>
                    <a:pt x="0" y="145"/>
                    <a:pt x="0" y="145"/>
                  </a:cubicBezTo>
                  <a:cubicBezTo>
                    <a:pt x="46" y="171"/>
                    <a:pt x="46" y="171"/>
                    <a:pt x="46" y="171"/>
                  </a:cubicBezTo>
                  <a:cubicBezTo>
                    <a:pt x="58" y="238"/>
                    <a:pt x="117" y="289"/>
                    <a:pt x="187" y="289"/>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UA"/>
            </a:p>
          </p:txBody>
        </p:sp>
        <p:sp>
          <p:nvSpPr>
            <p:cNvPr id="33" name="Oval 35">
              <a:extLst>
                <a:ext uri="{FF2B5EF4-FFF2-40B4-BE49-F238E27FC236}">
                  <a16:creationId xmlns:a16="http://schemas.microsoft.com/office/drawing/2014/main" id="{046897B3-C724-421E-9AE5-9AC0BB9016E4}"/>
                </a:ext>
              </a:extLst>
            </p:cNvPr>
            <p:cNvSpPr>
              <a:spLocks noChangeArrowheads="1"/>
            </p:cNvSpPr>
            <p:nvPr/>
          </p:nvSpPr>
          <p:spPr bwMode="auto">
            <a:xfrm>
              <a:off x="8367713" y="1751013"/>
              <a:ext cx="731838" cy="731838"/>
            </a:xfrm>
            <a:prstGeom prst="ellipse">
              <a:avLst/>
            </a:prstGeom>
            <a:solidFill>
              <a:schemeClr val="bg2"/>
            </a:solidFill>
            <a:ln>
              <a:noFill/>
            </a:ln>
            <a:effectLst>
              <a:outerShdw blurRad="190500" dist="165100" dir="2700000" algn="ctr" rotWithShape="0">
                <a:prstClr val="black">
                  <a:alpha val="26000"/>
                </a:prstClr>
              </a:outerShdw>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360000" rIns="252000" bIns="45720" numCol="1" spcCol="0" rtlCol="0" fromWordArt="0" anchor="t" anchorCtr="0" forceAA="0" compatLnSpc="1">
              <a:prstTxWarp prst="textNoShape">
                <a:avLst/>
              </a:prstTxWarp>
              <a:noAutofit/>
            </a:bodyP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Bef>
                  <a:spcPts val="1200"/>
                </a:spcBef>
              </a:pPr>
              <a:endParaRPr lang="ru-UA" sz="1400" b="1">
                <a:solidFill>
                  <a:schemeClr val="lt1"/>
                </a:solidFill>
              </a:endParaRPr>
            </a:p>
          </p:txBody>
        </p:sp>
      </p:grpSp>
      <p:sp>
        <p:nvSpPr>
          <p:cNvPr id="31" name="Text Placeholder 56">
            <a:extLst>
              <a:ext uri="{FF2B5EF4-FFF2-40B4-BE49-F238E27FC236}">
                <a16:creationId xmlns:a16="http://schemas.microsoft.com/office/drawing/2014/main" id="{D44F3A94-A53B-40EF-A3FD-49C6A091BA05}"/>
              </a:ext>
            </a:extLst>
          </p:cNvPr>
          <p:cNvSpPr txBox="1">
            <a:spLocks/>
          </p:cNvSpPr>
          <p:nvPr/>
        </p:nvSpPr>
        <p:spPr>
          <a:xfrm>
            <a:off x="4912755" y="2212493"/>
            <a:ext cx="2517352" cy="796715"/>
          </a:xfrm>
          <a:prstGeom prst="rect">
            <a:avLst/>
          </a:prstGeom>
        </p:spPr>
        <p:txBody>
          <a:bodyPr vert="horz" lIns="91440" tIns="45720" rIns="91440" bIns="45720" rtlCol="0">
            <a:normAutofit lnSpcReduction="10000"/>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a:solidFill>
                  <a:srgbClr val="00B050"/>
                </a:solidFill>
              </a:rPr>
              <a:t>FINALITÀ</a:t>
            </a:r>
          </a:p>
          <a:p>
            <a:pPr marL="0" indent="0" algn="ctr">
              <a:buFont typeface="Arial" panose="020B0604020202020204" pitchFamily="34" charset="0"/>
              <a:buNone/>
            </a:pPr>
            <a:r>
              <a:rPr lang="en-US" sz="2400" b="1" dirty="0">
                <a:solidFill>
                  <a:srgbClr val="00B050"/>
                </a:solidFill>
              </a:rPr>
              <a:t>DEL PROGETTO</a:t>
            </a:r>
            <a:endParaRPr lang="ru-RU" sz="2400" b="1" dirty="0">
              <a:solidFill>
                <a:srgbClr val="00B050"/>
              </a:solidFill>
            </a:endParaRPr>
          </a:p>
        </p:txBody>
      </p:sp>
      <p:sp>
        <p:nvSpPr>
          <p:cNvPr id="19" name="Freeform 13">
            <a:extLst>
              <a:ext uri="{FF2B5EF4-FFF2-40B4-BE49-F238E27FC236}">
                <a16:creationId xmlns:a16="http://schemas.microsoft.com/office/drawing/2014/main" id="{9F9C12F2-18B0-44C4-8BFC-0D20B56AA7E0}"/>
              </a:ext>
            </a:extLst>
          </p:cNvPr>
          <p:cNvSpPr>
            <a:spLocks/>
          </p:cNvSpPr>
          <p:nvPr/>
        </p:nvSpPr>
        <p:spPr bwMode="auto">
          <a:xfrm>
            <a:off x="5614430" y="4025692"/>
            <a:ext cx="1062038" cy="84138"/>
          </a:xfrm>
          <a:custGeom>
            <a:avLst/>
            <a:gdLst>
              <a:gd name="T0" fmla="*/ 279 w 279"/>
              <a:gd name="T1" fmla="*/ 0 h 22"/>
              <a:gd name="T2" fmla="*/ 140 w 279"/>
              <a:gd name="T3" fmla="*/ 22 h 22"/>
              <a:gd name="T4" fmla="*/ 0 w 279"/>
              <a:gd name="T5" fmla="*/ 0 h 22"/>
            </a:gdLst>
            <a:ahLst/>
            <a:cxnLst>
              <a:cxn ang="0">
                <a:pos x="T0" y="T1"/>
              </a:cxn>
              <a:cxn ang="0">
                <a:pos x="T2" y="T3"/>
              </a:cxn>
              <a:cxn ang="0">
                <a:pos x="T4" y="T5"/>
              </a:cxn>
            </a:cxnLst>
            <a:rect l="0" t="0" r="r" b="b"/>
            <a:pathLst>
              <a:path w="279" h="22">
                <a:moveTo>
                  <a:pt x="279" y="0"/>
                </a:moveTo>
                <a:cubicBezTo>
                  <a:pt x="235" y="14"/>
                  <a:pt x="188" y="22"/>
                  <a:pt x="140" y="22"/>
                </a:cubicBezTo>
                <a:cubicBezTo>
                  <a:pt x="91" y="22"/>
                  <a:pt x="44" y="14"/>
                  <a:pt x="0" y="0"/>
                </a:cubicBezTo>
              </a:path>
            </a:pathLst>
          </a:custGeom>
          <a:noFill/>
          <a:ln w="19050" cap="rnd">
            <a:solidFill>
              <a:schemeClr val="accent3"/>
            </a:solidFill>
            <a:prstDash val="sysDot"/>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UA"/>
          </a:p>
        </p:txBody>
      </p:sp>
      <p:sp>
        <p:nvSpPr>
          <p:cNvPr id="20" name="Freeform 14">
            <a:extLst>
              <a:ext uri="{FF2B5EF4-FFF2-40B4-BE49-F238E27FC236}">
                <a16:creationId xmlns:a16="http://schemas.microsoft.com/office/drawing/2014/main" id="{A11FE361-3EC8-4560-9DA2-E5D3AB2B4862}"/>
              </a:ext>
            </a:extLst>
          </p:cNvPr>
          <p:cNvSpPr>
            <a:spLocks/>
          </p:cNvSpPr>
          <p:nvPr/>
        </p:nvSpPr>
        <p:spPr bwMode="auto">
          <a:xfrm>
            <a:off x="4757180" y="3400217"/>
            <a:ext cx="857250" cy="625475"/>
          </a:xfrm>
          <a:custGeom>
            <a:avLst/>
            <a:gdLst>
              <a:gd name="T0" fmla="*/ 225 w 225"/>
              <a:gd name="T1" fmla="*/ 164 h 164"/>
              <a:gd name="T2" fmla="*/ 0 w 225"/>
              <a:gd name="T3" fmla="*/ 0 h 164"/>
            </a:gdLst>
            <a:ahLst/>
            <a:cxnLst>
              <a:cxn ang="0">
                <a:pos x="T0" y="T1"/>
              </a:cxn>
              <a:cxn ang="0">
                <a:pos x="T2" y="T3"/>
              </a:cxn>
            </a:cxnLst>
            <a:rect l="0" t="0" r="r" b="b"/>
            <a:pathLst>
              <a:path w="225" h="164">
                <a:moveTo>
                  <a:pt x="225" y="164"/>
                </a:moveTo>
                <a:cubicBezTo>
                  <a:pt x="134" y="134"/>
                  <a:pt x="55" y="76"/>
                  <a:pt x="0" y="0"/>
                </a:cubicBezTo>
              </a:path>
            </a:pathLst>
          </a:custGeom>
          <a:noFill/>
          <a:ln w="19050" cap="rnd">
            <a:solidFill>
              <a:schemeClr val="accent2"/>
            </a:solidFill>
            <a:prstDash val="sysDot"/>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UA"/>
          </a:p>
        </p:txBody>
      </p:sp>
      <p:sp>
        <p:nvSpPr>
          <p:cNvPr id="21" name="Freeform 15">
            <a:extLst>
              <a:ext uri="{FF2B5EF4-FFF2-40B4-BE49-F238E27FC236}">
                <a16:creationId xmlns:a16="http://schemas.microsoft.com/office/drawing/2014/main" id="{51A760A4-E44F-4EF3-AB42-89A0C869CAD5}"/>
              </a:ext>
            </a:extLst>
          </p:cNvPr>
          <p:cNvSpPr>
            <a:spLocks/>
          </p:cNvSpPr>
          <p:nvPr/>
        </p:nvSpPr>
        <p:spPr bwMode="auto">
          <a:xfrm>
            <a:off x="6676467" y="3397042"/>
            <a:ext cx="857250" cy="625475"/>
          </a:xfrm>
          <a:custGeom>
            <a:avLst/>
            <a:gdLst>
              <a:gd name="T0" fmla="*/ 225 w 225"/>
              <a:gd name="T1" fmla="*/ 0 h 164"/>
              <a:gd name="T2" fmla="*/ 0 w 225"/>
              <a:gd name="T3" fmla="*/ 164 h 164"/>
            </a:gdLst>
            <a:ahLst/>
            <a:cxnLst>
              <a:cxn ang="0">
                <a:pos x="T0" y="T1"/>
              </a:cxn>
              <a:cxn ang="0">
                <a:pos x="T2" y="T3"/>
              </a:cxn>
            </a:cxnLst>
            <a:rect l="0" t="0" r="r" b="b"/>
            <a:pathLst>
              <a:path w="225" h="164">
                <a:moveTo>
                  <a:pt x="225" y="0"/>
                </a:moveTo>
                <a:cubicBezTo>
                  <a:pt x="170" y="76"/>
                  <a:pt x="92" y="134"/>
                  <a:pt x="0" y="164"/>
                </a:cubicBezTo>
              </a:path>
            </a:pathLst>
          </a:custGeom>
          <a:noFill/>
          <a:ln w="19050" cap="rnd">
            <a:solidFill>
              <a:schemeClr val="accent4"/>
            </a:solidFill>
            <a:prstDash val="sysDot"/>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UA"/>
          </a:p>
        </p:txBody>
      </p:sp>
      <p:sp>
        <p:nvSpPr>
          <p:cNvPr id="22" name="Freeform 16">
            <a:extLst>
              <a:ext uri="{FF2B5EF4-FFF2-40B4-BE49-F238E27FC236}">
                <a16:creationId xmlns:a16="http://schemas.microsoft.com/office/drawing/2014/main" id="{6CFDC1ED-DA2B-456C-A035-B1DE40BB1684}"/>
              </a:ext>
            </a:extLst>
          </p:cNvPr>
          <p:cNvSpPr>
            <a:spLocks/>
          </p:cNvSpPr>
          <p:nvPr/>
        </p:nvSpPr>
        <p:spPr bwMode="auto">
          <a:xfrm>
            <a:off x="7533717" y="2393742"/>
            <a:ext cx="327025" cy="1006475"/>
          </a:xfrm>
          <a:custGeom>
            <a:avLst/>
            <a:gdLst>
              <a:gd name="T0" fmla="*/ 86 w 86"/>
              <a:gd name="T1" fmla="*/ 0 h 264"/>
              <a:gd name="T2" fmla="*/ 0 w 86"/>
              <a:gd name="T3" fmla="*/ 264 h 264"/>
            </a:gdLst>
            <a:ahLst/>
            <a:cxnLst>
              <a:cxn ang="0">
                <a:pos x="T0" y="T1"/>
              </a:cxn>
              <a:cxn ang="0">
                <a:pos x="T2" y="T3"/>
              </a:cxn>
            </a:cxnLst>
            <a:rect l="0" t="0" r="r" b="b"/>
            <a:pathLst>
              <a:path w="86" h="264">
                <a:moveTo>
                  <a:pt x="86" y="0"/>
                </a:moveTo>
                <a:cubicBezTo>
                  <a:pt x="86" y="99"/>
                  <a:pt x="54" y="190"/>
                  <a:pt x="0" y="264"/>
                </a:cubicBezTo>
              </a:path>
            </a:pathLst>
          </a:custGeom>
          <a:noFill/>
          <a:ln w="19050" cap="rnd">
            <a:solidFill>
              <a:schemeClr val="accent5"/>
            </a:solidFill>
            <a:prstDash val="sysDot"/>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UA"/>
          </a:p>
        </p:txBody>
      </p:sp>
      <p:sp>
        <p:nvSpPr>
          <p:cNvPr id="23" name="Freeform 17">
            <a:extLst>
              <a:ext uri="{FF2B5EF4-FFF2-40B4-BE49-F238E27FC236}">
                <a16:creationId xmlns:a16="http://schemas.microsoft.com/office/drawing/2014/main" id="{A2F02E5A-C761-4E43-962C-B5967B4FE364}"/>
              </a:ext>
            </a:extLst>
          </p:cNvPr>
          <p:cNvSpPr>
            <a:spLocks/>
          </p:cNvSpPr>
          <p:nvPr/>
        </p:nvSpPr>
        <p:spPr bwMode="auto">
          <a:xfrm>
            <a:off x="4430155" y="2393742"/>
            <a:ext cx="327025" cy="1006475"/>
          </a:xfrm>
          <a:custGeom>
            <a:avLst/>
            <a:gdLst>
              <a:gd name="T0" fmla="*/ 86 w 86"/>
              <a:gd name="T1" fmla="*/ 264 h 264"/>
              <a:gd name="T2" fmla="*/ 0 w 86"/>
              <a:gd name="T3" fmla="*/ 0 h 264"/>
            </a:gdLst>
            <a:ahLst/>
            <a:cxnLst>
              <a:cxn ang="0">
                <a:pos x="T0" y="T1"/>
              </a:cxn>
              <a:cxn ang="0">
                <a:pos x="T2" y="T3"/>
              </a:cxn>
            </a:cxnLst>
            <a:rect l="0" t="0" r="r" b="b"/>
            <a:pathLst>
              <a:path w="86" h="264">
                <a:moveTo>
                  <a:pt x="86" y="264"/>
                </a:moveTo>
                <a:cubicBezTo>
                  <a:pt x="32" y="190"/>
                  <a:pt x="0" y="98"/>
                  <a:pt x="0" y="0"/>
                </a:cubicBezTo>
              </a:path>
            </a:pathLst>
          </a:custGeom>
          <a:noFill/>
          <a:ln w="19050" cap="rnd">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UA"/>
          </a:p>
        </p:txBody>
      </p:sp>
      <p:sp>
        <p:nvSpPr>
          <p:cNvPr id="24" name="Freeform 18">
            <a:extLst>
              <a:ext uri="{FF2B5EF4-FFF2-40B4-BE49-F238E27FC236}">
                <a16:creationId xmlns:a16="http://schemas.microsoft.com/office/drawing/2014/main" id="{B203F0B9-E6C2-4E31-B454-BDAF2EFF0C1C}"/>
              </a:ext>
            </a:extLst>
          </p:cNvPr>
          <p:cNvSpPr>
            <a:spLocks/>
          </p:cNvSpPr>
          <p:nvPr/>
        </p:nvSpPr>
        <p:spPr bwMode="auto">
          <a:xfrm>
            <a:off x="6590743" y="3924092"/>
            <a:ext cx="185738" cy="187325"/>
          </a:xfrm>
          <a:custGeom>
            <a:avLst/>
            <a:gdLst>
              <a:gd name="T0" fmla="*/ 37 w 49"/>
              <a:gd name="T1" fmla="*/ 7 h 49"/>
              <a:gd name="T2" fmla="*/ 42 w 49"/>
              <a:gd name="T3" fmla="*/ 37 h 49"/>
              <a:gd name="T4" fmla="*/ 12 w 49"/>
              <a:gd name="T5" fmla="*/ 42 h 49"/>
              <a:gd name="T6" fmla="*/ 7 w 49"/>
              <a:gd name="T7" fmla="*/ 12 h 49"/>
              <a:gd name="T8" fmla="*/ 37 w 49"/>
              <a:gd name="T9" fmla="*/ 7 h 49"/>
            </a:gdLst>
            <a:ahLst/>
            <a:cxnLst>
              <a:cxn ang="0">
                <a:pos x="T0" y="T1"/>
              </a:cxn>
              <a:cxn ang="0">
                <a:pos x="T2" y="T3"/>
              </a:cxn>
              <a:cxn ang="0">
                <a:pos x="T4" y="T5"/>
              </a:cxn>
              <a:cxn ang="0">
                <a:pos x="T6" y="T7"/>
              </a:cxn>
              <a:cxn ang="0">
                <a:pos x="T8" y="T9"/>
              </a:cxn>
            </a:cxnLst>
            <a:rect l="0" t="0" r="r" b="b"/>
            <a:pathLst>
              <a:path w="49" h="49">
                <a:moveTo>
                  <a:pt x="37" y="7"/>
                </a:moveTo>
                <a:cubicBezTo>
                  <a:pt x="47" y="14"/>
                  <a:pt x="49" y="28"/>
                  <a:pt x="42" y="37"/>
                </a:cubicBezTo>
                <a:cubicBezTo>
                  <a:pt x="35" y="47"/>
                  <a:pt x="21" y="49"/>
                  <a:pt x="12" y="42"/>
                </a:cubicBezTo>
                <a:cubicBezTo>
                  <a:pt x="2" y="35"/>
                  <a:pt x="0" y="21"/>
                  <a:pt x="7" y="12"/>
                </a:cubicBezTo>
                <a:cubicBezTo>
                  <a:pt x="14" y="2"/>
                  <a:pt x="27" y="0"/>
                  <a:pt x="37" y="7"/>
                </a:cubicBezTo>
                <a:close/>
              </a:path>
            </a:pathLst>
          </a:custGeom>
          <a:solidFill>
            <a:srgbClr val="1A9AFF"/>
          </a:solidFill>
          <a:ln>
            <a:noFill/>
          </a:ln>
        </p:spPr>
        <p:txBody>
          <a:bodyPr vert="horz" wrap="square" lIns="91440" tIns="45720" rIns="91440" bIns="45720"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UA"/>
          </a:p>
        </p:txBody>
      </p:sp>
      <p:sp>
        <p:nvSpPr>
          <p:cNvPr id="25" name="Freeform 19">
            <a:extLst>
              <a:ext uri="{FF2B5EF4-FFF2-40B4-BE49-F238E27FC236}">
                <a16:creationId xmlns:a16="http://schemas.microsoft.com/office/drawing/2014/main" id="{08CFFA53-F317-47C8-8CCB-83F513CD06C8}"/>
              </a:ext>
            </a:extLst>
          </p:cNvPr>
          <p:cNvSpPr>
            <a:spLocks/>
          </p:cNvSpPr>
          <p:nvPr/>
        </p:nvSpPr>
        <p:spPr bwMode="auto">
          <a:xfrm>
            <a:off x="5511242" y="3935204"/>
            <a:ext cx="190500" cy="185738"/>
          </a:xfrm>
          <a:custGeom>
            <a:avLst/>
            <a:gdLst>
              <a:gd name="T0" fmla="*/ 46 w 50"/>
              <a:gd name="T1" fmla="*/ 17 h 49"/>
              <a:gd name="T2" fmla="*/ 32 w 50"/>
              <a:gd name="T3" fmla="*/ 45 h 49"/>
              <a:gd name="T4" fmla="*/ 4 w 50"/>
              <a:gd name="T5" fmla="*/ 31 h 49"/>
              <a:gd name="T6" fmla="*/ 18 w 50"/>
              <a:gd name="T7" fmla="*/ 3 h 49"/>
              <a:gd name="T8" fmla="*/ 46 w 50"/>
              <a:gd name="T9" fmla="*/ 17 h 49"/>
            </a:gdLst>
            <a:ahLst/>
            <a:cxnLst>
              <a:cxn ang="0">
                <a:pos x="T0" y="T1"/>
              </a:cxn>
              <a:cxn ang="0">
                <a:pos x="T2" y="T3"/>
              </a:cxn>
              <a:cxn ang="0">
                <a:pos x="T4" y="T5"/>
              </a:cxn>
              <a:cxn ang="0">
                <a:pos x="T6" y="T7"/>
              </a:cxn>
              <a:cxn ang="0">
                <a:pos x="T8" y="T9"/>
              </a:cxn>
            </a:cxnLst>
            <a:rect l="0" t="0" r="r" b="b"/>
            <a:pathLst>
              <a:path w="50" h="49">
                <a:moveTo>
                  <a:pt x="46" y="17"/>
                </a:moveTo>
                <a:cubicBezTo>
                  <a:pt x="50" y="29"/>
                  <a:pt x="43" y="41"/>
                  <a:pt x="32" y="45"/>
                </a:cubicBezTo>
                <a:cubicBezTo>
                  <a:pt x="20" y="49"/>
                  <a:pt x="8" y="42"/>
                  <a:pt x="4" y="31"/>
                </a:cubicBezTo>
                <a:cubicBezTo>
                  <a:pt x="0" y="20"/>
                  <a:pt x="7" y="7"/>
                  <a:pt x="18" y="3"/>
                </a:cubicBezTo>
                <a:cubicBezTo>
                  <a:pt x="30" y="0"/>
                  <a:pt x="42" y="6"/>
                  <a:pt x="46" y="17"/>
                </a:cubicBez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UA"/>
          </a:p>
        </p:txBody>
      </p:sp>
      <p:sp>
        <p:nvSpPr>
          <p:cNvPr id="26" name="Freeform 20">
            <a:extLst>
              <a:ext uri="{FF2B5EF4-FFF2-40B4-BE49-F238E27FC236}">
                <a16:creationId xmlns:a16="http://schemas.microsoft.com/office/drawing/2014/main" id="{A6928931-D346-4600-A12E-4DE11FFE8D54}"/>
              </a:ext>
            </a:extLst>
          </p:cNvPr>
          <p:cNvSpPr>
            <a:spLocks/>
          </p:cNvSpPr>
          <p:nvPr/>
        </p:nvSpPr>
        <p:spPr bwMode="auto">
          <a:xfrm>
            <a:off x="4677805" y="3328779"/>
            <a:ext cx="187325" cy="185738"/>
          </a:xfrm>
          <a:custGeom>
            <a:avLst/>
            <a:gdLst>
              <a:gd name="T0" fmla="*/ 45 w 49"/>
              <a:gd name="T1" fmla="*/ 31 h 49"/>
              <a:gd name="T2" fmla="*/ 18 w 49"/>
              <a:gd name="T3" fmla="*/ 45 h 49"/>
              <a:gd name="T4" fmla="*/ 4 w 49"/>
              <a:gd name="T5" fmla="*/ 17 h 49"/>
              <a:gd name="T6" fmla="*/ 31 w 49"/>
              <a:gd name="T7" fmla="*/ 3 h 49"/>
              <a:gd name="T8" fmla="*/ 45 w 49"/>
              <a:gd name="T9" fmla="*/ 31 h 49"/>
            </a:gdLst>
            <a:ahLst/>
            <a:cxnLst>
              <a:cxn ang="0">
                <a:pos x="T0" y="T1"/>
              </a:cxn>
              <a:cxn ang="0">
                <a:pos x="T2" y="T3"/>
              </a:cxn>
              <a:cxn ang="0">
                <a:pos x="T4" y="T5"/>
              </a:cxn>
              <a:cxn ang="0">
                <a:pos x="T6" y="T7"/>
              </a:cxn>
              <a:cxn ang="0">
                <a:pos x="T8" y="T9"/>
              </a:cxn>
            </a:cxnLst>
            <a:rect l="0" t="0" r="r" b="b"/>
            <a:pathLst>
              <a:path w="49" h="49">
                <a:moveTo>
                  <a:pt x="45" y="31"/>
                </a:moveTo>
                <a:cubicBezTo>
                  <a:pt x="42" y="42"/>
                  <a:pt x="29" y="49"/>
                  <a:pt x="18" y="45"/>
                </a:cubicBezTo>
                <a:cubicBezTo>
                  <a:pt x="6" y="41"/>
                  <a:pt x="0" y="29"/>
                  <a:pt x="4" y="17"/>
                </a:cubicBezTo>
                <a:cubicBezTo>
                  <a:pt x="7" y="6"/>
                  <a:pt x="20" y="0"/>
                  <a:pt x="31" y="3"/>
                </a:cubicBezTo>
                <a:cubicBezTo>
                  <a:pt x="43" y="7"/>
                  <a:pt x="49" y="20"/>
                  <a:pt x="45" y="31"/>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UA"/>
          </a:p>
        </p:txBody>
      </p:sp>
      <p:sp>
        <p:nvSpPr>
          <p:cNvPr id="27" name="Freeform 21">
            <a:extLst>
              <a:ext uri="{FF2B5EF4-FFF2-40B4-BE49-F238E27FC236}">
                <a16:creationId xmlns:a16="http://schemas.microsoft.com/office/drawing/2014/main" id="{FF26F606-51FC-47BC-9EEC-20EC64D86DDA}"/>
              </a:ext>
            </a:extLst>
          </p:cNvPr>
          <p:cNvSpPr>
            <a:spLocks/>
          </p:cNvSpPr>
          <p:nvPr/>
        </p:nvSpPr>
        <p:spPr bwMode="auto">
          <a:xfrm>
            <a:off x="4331730" y="2300079"/>
            <a:ext cx="190500" cy="187325"/>
          </a:xfrm>
          <a:custGeom>
            <a:avLst/>
            <a:gdLst>
              <a:gd name="T0" fmla="*/ 38 w 50"/>
              <a:gd name="T1" fmla="*/ 42 h 49"/>
              <a:gd name="T2" fmla="*/ 7 w 50"/>
              <a:gd name="T3" fmla="*/ 37 h 49"/>
              <a:gd name="T4" fmla="*/ 12 w 50"/>
              <a:gd name="T5" fmla="*/ 7 h 49"/>
              <a:gd name="T6" fmla="*/ 43 w 50"/>
              <a:gd name="T7" fmla="*/ 12 h 49"/>
              <a:gd name="T8" fmla="*/ 38 w 50"/>
              <a:gd name="T9" fmla="*/ 42 h 49"/>
            </a:gdLst>
            <a:ahLst/>
            <a:cxnLst>
              <a:cxn ang="0">
                <a:pos x="T0" y="T1"/>
              </a:cxn>
              <a:cxn ang="0">
                <a:pos x="T2" y="T3"/>
              </a:cxn>
              <a:cxn ang="0">
                <a:pos x="T4" y="T5"/>
              </a:cxn>
              <a:cxn ang="0">
                <a:pos x="T6" y="T7"/>
              </a:cxn>
              <a:cxn ang="0">
                <a:pos x="T8" y="T9"/>
              </a:cxn>
            </a:cxnLst>
            <a:rect l="0" t="0" r="r" b="b"/>
            <a:pathLst>
              <a:path w="50" h="49">
                <a:moveTo>
                  <a:pt x="38" y="42"/>
                </a:moveTo>
                <a:cubicBezTo>
                  <a:pt x="28" y="49"/>
                  <a:pt x="14" y="47"/>
                  <a:pt x="7" y="37"/>
                </a:cubicBezTo>
                <a:cubicBezTo>
                  <a:pt x="0" y="28"/>
                  <a:pt x="2" y="14"/>
                  <a:pt x="12" y="7"/>
                </a:cubicBezTo>
                <a:cubicBezTo>
                  <a:pt x="22" y="0"/>
                  <a:pt x="36" y="2"/>
                  <a:pt x="43" y="12"/>
                </a:cubicBezTo>
                <a:cubicBezTo>
                  <a:pt x="50" y="21"/>
                  <a:pt x="48" y="35"/>
                  <a:pt x="38" y="42"/>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UA"/>
          </a:p>
        </p:txBody>
      </p:sp>
      <p:sp>
        <p:nvSpPr>
          <p:cNvPr id="28" name="Oval 22">
            <a:extLst>
              <a:ext uri="{FF2B5EF4-FFF2-40B4-BE49-F238E27FC236}">
                <a16:creationId xmlns:a16="http://schemas.microsoft.com/office/drawing/2014/main" id="{DF397B9C-4B01-4D4E-A2A3-8C25923DA424}"/>
              </a:ext>
            </a:extLst>
          </p:cNvPr>
          <p:cNvSpPr>
            <a:spLocks noChangeArrowheads="1"/>
          </p:cNvSpPr>
          <p:nvPr/>
        </p:nvSpPr>
        <p:spPr bwMode="auto">
          <a:xfrm>
            <a:off x="4346017" y="2309604"/>
            <a:ext cx="168275" cy="16510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UA"/>
          </a:p>
        </p:txBody>
      </p:sp>
      <p:sp>
        <p:nvSpPr>
          <p:cNvPr id="29" name="Oval 23">
            <a:extLst>
              <a:ext uri="{FF2B5EF4-FFF2-40B4-BE49-F238E27FC236}">
                <a16:creationId xmlns:a16="http://schemas.microsoft.com/office/drawing/2014/main" id="{5AC99284-0D19-4B6A-9C80-79EBF972F0DD}"/>
              </a:ext>
            </a:extLst>
          </p:cNvPr>
          <p:cNvSpPr>
            <a:spLocks noChangeArrowheads="1"/>
          </p:cNvSpPr>
          <p:nvPr/>
        </p:nvSpPr>
        <p:spPr bwMode="auto">
          <a:xfrm>
            <a:off x="7443229" y="3331160"/>
            <a:ext cx="163513" cy="165100"/>
          </a:xfrm>
          <a:prstGeom prst="ellipse">
            <a:avLst/>
          </a:prstGeom>
          <a:solidFill>
            <a:srgbClr val="000000"/>
          </a:solidFill>
          <a:ln>
            <a:noFill/>
          </a:ln>
        </p:spPr>
        <p:txBody>
          <a:bodyPr vert="horz" wrap="square" lIns="91440" tIns="45720" rIns="91440" bIns="45720"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UA"/>
          </a:p>
        </p:txBody>
      </p:sp>
      <p:sp>
        <p:nvSpPr>
          <p:cNvPr id="70" name="CasellaDiTesto 69">
            <a:extLst>
              <a:ext uri="{FF2B5EF4-FFF2-40B4-BE49-F238E27FC236}">
                <a16:creationId xmlns:a16="http://schemas.microsoft.com/office/drawing/2014/main" id="{FF4D142A-ED7C-B003-89C4-C6A39C8087BB}"/>
              </a:ext>
            </a:extLst>
          </p:cNvPr>
          <p:cNvSpPr txBox="1"/>
          <p:nvPr/>
        </p:nvSpPr>
        <p:spPr>
          <a:xfrm>
            <a:off x="203786" y="1978243"/>
            <a:ext cx="2613107" cy="830997"/>
          </a:xfrm>
          <a:prstGeom prst="rect">
            <a:avLst/>
          </a:prstGeom>
          <a:noFill/>
        </p:spPr>
        <p:txBody>
          <a:bodyPr wrap="square">
            <a:spAutoFit/>
          </a:bodyPr>
          <a:lstStyle/>
          <a:p>
            <a:pPr marL="12065" algn="r">
              <a:lnSpc>
                <a:spcPct val="100000"/>
              </a:lnSpc>
              <a:spcBef>
                <a:spcPts val="100"/>
              </a:spcBef>
              <a:tabLst>
                <a:tab pos="335915" algn="l"/>
              </a:tabLst>
            </a:pPr>
            <a:r>
              <a:rPr lang="it-IT" sz="1600" dirty="0">
                <a:solidFill>
                  <a:srgbClr val="FF0000"/>
                </a:solidFill>
                <a:latin typeface="Arial" panose="020B0604020202020204"/>
                <a:cs typeface="Arial" panose="020B0604020202020204"/>
              </a:rPr>
              <a:t>Assicurare</a:t>
            </a:r>
            <a:r>
              <a:rPr lang="it-IT" sz="1600" spc="-30" dirty="0">
                <a:solidFill>
                  <a:srgbClr val="FF0000"/>
                </a:solidFill>
                <a:latin typeface="Arial" panose="020B0604020202020204"/>
                <a:cs typeface="Arial" panose="020B0604020202020204"/>
              </a:rPr>
              <a:t> </a:t>
            </a:r>
            <a:r>
              <a:rPr lang="it-IT" sz="1600" b="1" spc="-30" dirty="0">
                <a:solidFill>
                  <a:srgbClr val="FF0000"/>
                </a:solidFill>
                <a:latin typeface="Arial" panose="020B0604020202020204"/>
                <a:cs typeface="Arial" panose="020B0604020202020204"/>
              </a:rPr>
              <a:t>LA</a:t>
            </a:r>
            <a:r>
              <a:rPr lang="it-IT" sz="1600" b="1" spc="5" dirty="0">
                <a:solidFill>
                  <a:srgbClr val="FF0000"/>
                </a:solidFill>
                <a:latin typeface="Arial" panose="020B0604020202020204"/>
                <a:cs typeface="Arial" panose="020B0604020202020204"/>
              </a:rPr>
              <a:t> SALUTE ED IL BENESSERE</a:t>
            </a:r>
            <a:r>
              <a:rPr lang="it-IT" sz="1600" spc="-30" dirty="0">
                <a:solidFill>
                  <a:srgbClr val="FF0000"/>
                </a:solidFill>
                <a:latin typeface="Arial" panose="020B0604020202020204"/>
                <a:cs typeface="Arial" panose="020B0604020202020204"/>
              </a:rPr>
              <a:t> </a:t>
            </a:r>
            <a:r>
              <a:rPr lang="it-IT" sz="1600" dirty="0">
                <a:solidFill>
                  <a:srgbClr val="FF0000"/>
                </a:solidFill>
                <a:latin typeface="Arial" panose="020B0604020202020204"/>
                <a:cs typeface="Arial" panose="020B0604020202020204"/>
              </a:rPr>
              <a:t>per</a:t>
            </a:r>
            <a:r>
              <a:rPr lang="it-IT" sz="1600" spc="-20" dirty="0">
                <a:solidFill>
                  <a:srgbClr val="FF0000"/>
                </a:solidFill>
                <a:latin typeface="Arial" panose="020B0604020202020204"/>
                <a:cs typeface="Arial" panose="020B0604020202020204"/>
              </a:rPr>
              <a:t> </a:t>
            </a:r>
            <a:r>
              <a:rPr lang="it-IT" sz="1600" dirty="0">
                <a:solidFill>
                  <a:srgbClr val="FF0000"/>
                </a:solidFill>
                <a:latin typeface="Arial" panose="020B0604020202020204"/>
                <a:cs typeface="Arial" panose="020B0604020202020204"/>
              </a:rPr>
              <a:t>tutti e per tutte le età;</a:t>
            </a:r>
          </a:p>
        </p:txBody>
      </p:sp>
      <p:sp>
        <p:nvSpPr>
          <p:cNvPr id="71" name="CasellaDiTesto 70">
            <a:extLst>
              <a:ext uri="{FF2B5EF4-FFF2-40B4-BE49-F238E27FC236}">
                <a16:creationId xmlns:a16="http://schemas.microsoft.com/office/drawing/2014/main" id="{5FEEA62C-C576-C03B-3122-02C5D010421B}"/>
              </a:ext>
            </a:extLst>
          </p:cNvPr>
          <p:cNvSpPr txBox="1"/>
          <p:nvPr/>
        </p:nvSpPr>
        <p:spPr>
          <a:xfrm>
            <a:off x="516051" y="3463872"/>
            <a:ext cx="2613107" cy="1077218"/>
          </a:xfrm>
          <a:prstGeom prst="rect">
            <a:avLst/>
          </a:prstGeom>
          <a:noFill/>
        </p:spPr>
        <p:txBody>
          <a:bodyPr wrap="square">
            <a:spAutoFit/>
          </a:bodyPr>
          <a:lstStyle/>
          <a:p>
            <a:pPr marL="12065" algn="r">
              <a:lnSpc>
                <a:spcPct val="100000"/>
              </a:lnSpc>
              <a:tabLst>
                <a:tab pos="335915" algn="l"/>
              </a:tabLst>
            </a:pPr>
            <a:r>
              <a:rPr lang="it-IT" sz="1600" dirty="0">
                <a:solidFill>
                  <a:srgbClr val="FFC000"/>
                </a:solidFill>
                <a:latin typeface="Arial" panose="020B0604020202020204"/>
                <a:cs typeface="Arial" panose="020B0604020202020204"/>
              </a:rPr>
              <a:t>Rendere le città e gli insediamenti umani </a:t>
            </a:r>
            <a:r>
              <a:rPr lang="it-IT" sz="1600" b="1" dirty="0">
                <a:solidFill>
                  <a:srgbClr val="FFC000"/>
                </a:solidFill>
                <a:latin typeface="Arial" panose="020B0604020202020204"/>
                <a:cs typeface="Arial" panose="020B0604020202020204"/>
              </a:rPr>
              <a:t>INCLUSIVI,</a:t>
            </a:r>
            <a:r>
              <a:rPr lang="it-IT" sz="1600" b="1" spc="-5" dirty="0">
                <a:solidFill>
                  <a:srgbClr val="FFC000"/>
                </a:solidFill>
                <a:latin typeface="Arial" panose="020B0604020202020204"/>
                <a:cs typeface="Arial" panose="020B0604020202020204"/>
              </a:rPr>
              <a:t> </a:t>
            </a:r>
            <a:r>
              <a:rPr lang="it-IT" sz="1600" b="1" dirty="0">
                <a:solidFill>
                  <a:srgbClr val="FFC000"/>
                </a:solidFill>
                <a:latin typeface="Arial" panose="020B0604020202020204"/>
                <a:cs typeface="Arial" panose="020B0604020202020204"/>
              </a:rPr>
              <a:t>SICURI, SOSTENIBILI;</a:t>
            </a:r>
          </a:p>
        </p:txBody>
      </p:sp>
      <p:sp>
        <p:nvSpPr>
          <p:cNvPr id="72" name="CasellaDiTesto 71">
            <a:extLst>
              <a:ext uri="{FF2B5EF4-FFF2-40B4-BE49-F238E27FC236}">
                <a16:creationId xmlns:a16="http://schemas.microsoft.com/office/drawing/2014/main" id="{7CC8A405-6AC3-EE2E-1C86-5A43428C2481}"/>
              </a:ext>
            </a:extLst>
          </p:cNvPr>
          <p:cNvSpPr txBox="1"/>
          <p:nvPr/>
        </p:nvSpPr>
        <p:spPr>
          <a:xfrm>
            <a:off x="2801300" y="5521136"/>
            <a:ext cx="2613107" cy="830997"/>
          </a:xfrm>
          <a:prstGeom prst="rect">
            <a:avLst/>
          </a:prstGeom>
          <a:noFill/>
        </p:spPr>
        <p:txBody>
          <a:bodyPr wrap="square">
            <a:spAutoFit/>
          </a:bodyPr>
          <a:lstStyle/>
          <a:p>
            <a:pPr marL="12065" algn="r">
              <a:lnSpc>
                <a:spcPct val="100000"/>
              </a:lnSpc>
              <a:spcBef>
                <a:spcPts val="5"/>
              </a:spcBef>
              <a:tabLst>
                <a:tab pos="351155" algn="l"/>
              </a:tabLst>
            </a:pPr>
            <a:r>
              <a:rPr lang="it-IT" sz="1600" b="1" dirty="0">
                <a:solidFill>
                  <a:schemeClr val="accent3">
                    <a:lumMod val="75000"/>
                  </a:schemeClr>
                </a:solidFill>
                <a:latin typeface="Arial" panose="020B0604020202020204"/>
                <a:cs typeface="Arial" panose="020B0604020202020204"/>
              </a:rPr>
              <a:t>RIDURRE</a:t>
            </a:r>
            <a:r>
              <a:rPr lang="it-IT" sz="1600" b="1" spc="-30" dirty="0">
                <a:solidFill>
                  <a:schemeClr val="accent3">
                    <a:lumMod val="75000"/>
                  </a:schemeClr>
                </a:solidFill>
                <a:latin typeface="Arial" panose="020B0604020202020204"/>
                <a:cs typeface="Arial" panose="020B0604020202020204"/>
              </a:rPr>
              <a:t> </a:t>
            </a:r>
            <a:r>
              <a:rPr lang="it-IT" sz="1600" b="1" dirty="0">
                <a:solidFill>
                  <a:schemeClr val="accent3">
                    <a:lumMod val="75000"/>
                  </a:schemeClr>
                </a:solidFill>
                <a:latin typeface="Arial" panose="020B0604020202020204"/>
                <a:cs typeface="Arial" panose="020B0604020202020204"/>
              </a:rPr>
              <a:t>LE</a:t>
            </a:r>
            <a:r>
              <a:rPr lang="it-IT" sz="1600" b="1" spc="-5" dirty="0">
                <a:solidFill>
                  <a:schemeClr val="accent3">
                    <a:lumMod val="75000"/>
                  </a:schemeClr>
                </a:solidFill>
                <a:latin typeface="Arial" panose="020B0604020202020204"/>
                <a:cs typeface="Arial" panose="020B0604020202020204"/>
              </a:rPr>
              <a:t> </a:t>
            </a:r>
            <a:r>
              <a:rPr lang="it-IT" sz="1600" b="1" dirty="0">
                <a:solidFill>
                  <a:schemeClr val="accent3">
                    <a:lumMod val="75000"/>
                  </a:schemeClr>
                </a:solidFill>
                <a:latin typeface="Arial" panose="020B0604020202020204"/>
                <a:cs typeface="Arial" panose="020B0604020202020204"/>
              </a:rPr>
              <a:t>INEGUAGLIANZE</a:t>
            </a:r>
            <a:r>
              <a:rPr lang="it-IT" sz="1600" dirty="0">
                <a:solidFill>
                  <a:schemeClr val="accent3">
                    <a:lumMod val="75000"/>
                  </a:schemeClr>
                </a:solidFill>
                <a:latin typeface="Arial" panose="020B0604020202020204"/>
                <a:cs typeface="Arial" panose="020B0604020202020204"/>
              </a:rPr>
              <a:t> </a:t>
            </a:r>
            <a:r>
              <a:rPr lang="it-IT" sz="1600" b="1" dirty="0">
                <a:solidFill>
                  <a:schemeClr val="accent3">
                    <a:lumMod val="75000"/>
                  </a:schemeClr>
                </a:solidFill>
                <a:latin typeface="Arial" panose="020B0604020202020204"/>
                <a:cs typeface="Arial" panose="020B0604020202020204"/>
              </a:rPr>
              <a:t>SOCIALI;</a:t>
            </a:r>
          </a:p>
        </p:txBody>
      </p:sp>
      <p:sp>
        <p:nvSpPr>
          <p:cNvPr id="73" name="CasellaDiTesto 72">
            <a:extLst>
              <a:ext uri="{FF2B5EF4-FFF2-40B4-BE49-F238E27FC236}">
                <a16:creationId xmlns:a16="http://schemas.microsoft.com/office/drawing/2014/main" id="{19465A10-A0D2-C4FF-EC26-E2E7562583F4}"/>
              </a:ext>
            </a:extLst>
          </p:cNvPr>
          <p:cNvSpPr txBox="1"/>
          <p:nvPr/>
        </p:nvSpPr>
        <p:spPr>
          <a:xfrm>
            <a:off x="6882119" y="5586204"/>
            <a:ext cx="2613107" cy="584775"/>
          </a:xfrm>
          <a:prstGeom prst="rect">
            <a:avLst/>
          </a:prstGeom>
          <a:noFill/>
        </p:spPr>
        <p:txBody>
          <a:bodyPr wrap="square">
            <a:spAutoFit/>
          </a:bodyPr>
          <a:lstStyle/>
          <a:p>
            <a:pPr marL="12065">
              <a:lnSpc>
                <a:spcPct val="100000"/>
              </a:lnSpc>
              <a:spcBef>
                <a:spcPts val="100"/>
              </a:spcBef>
              <a:buSzPct val="90000"/>
              <a:tabLst>
                <a:tab pos="305435" algn="l"/>
              </a:tabLst>
            </a:pPr>
            <a:r>
              <a:rPr lang="it-IT" sz="1600" b="1" dirty="0">
                <a:solidFill>
                  <a:srgbClr val="1A9AFF"/>
                </a:solidFill>
                <a:latin typeface="Arial" panose="020B0604020202020204"/>
                <a:cs typeface="Arial" panose="020B0604020202020204"/>
                <a:sym typeface="+mn-ea"/>
              </a:rPr>
              <a:t>PROMUOVERE </a:t>
            </a:r>
            <a:r>
              <a:rPr lang="it-IT" sz="1600" b="1" spc="-40" dirty="0">
                <a:solidFill>
                  <a:srgbClr val="1A9AFF"/>
                </a:solidFill>
                <a:latin typeface="Arial" panose="020B0604020202020204"/>
                <a:cs typeface="Arial" panose="020B0604020202020204"/>
                <a:sym typeface="+mn-ea"/>
              </a:rPr>
              <a:t>LE ATTIVITA’</a:t>
            </a:r>
            <a:r>
              <a:rPr lang="it-IT" sz="1600" b="1" spc="-130" dirty="0">
                <a:solidFill>
                  <a:srgbClr val="1A9AFF"/>
                </a:solidFill>
                <a:latin typeface="Arial" panose="020B0604020202020204"/>
                <a:cs typeface="Arial" panose="020B0604020202020204"/>
                <a:sym typeface="+mn-ea"/>
              </a:rPr>
              <a:t> </a:t>
            </a:r>
            <a:r>
              <a:rPr lang="it-IT" sz="1600" b="1" spc="-20" dirty="0">
                <a:solidFill>
                  <a:srgbClr val="1A9AFF"/>
                </a:solidFill>
                <a:latin typeface="Arial" panose="020B0604020202020204"/>
                <a:cs typeface="Arial" panose="020B0604020202020204"/>
                <a:sym typeface="+mn-ea"/>
              </a:rPr>
              <a:t>SPORTIVE;</a:t>
            </a:r>
          </a:p>
        </p:txBody>
      </p:sp>
      <p:sp>
        <p:nvSpPr>
          <p:cNvPr id="74" name="CasellaDiTesto 73">
            <a:extLst>
              <a:ext uri="{FF2B5EF4-FFF2-40B4-BE49-F238E27FC236}">
                <a16:creationId xmlns:a16="http://schemas.microsoft.com/office/drawing/2014/main" id="{99B72366-D90E-B972-2DEA-89DB686EDDFD}"/>
              </a:ext>
            </a:extLst>
          </p:cNvPr>
          <p:cNvSpPr txBox="1"/>
          <p:nvPr/>
        </p:nvSpPr>
        <p:spPr>
          <a:xfrm>
            <a:off x="9076726" y="3471287"/>
            <a:ext cx="2613107" cy="1323439"/>
          </a:xfrm>
          <a:prstGeom prst="rect">
            <a:avLst/>
          </a:prstGeom>
          <a:noFill/>
        </p:spPr>
        <p:txBody>
          <a:bodyPr wrap="square">
            <a:spAutoFit/>
          </a:bodyPr>
          <a:lstStyle/>
          <a:p>
            <a:pPr marL="12065">
              <a:lnSpc>
                <a:spcPct val="100000"/>
              </a:lnSpc>
              <a:spcBef>
                <a:spcPts val="5"/>
              </a:spcBef>
              <a:tabLst>
                <a:tab pos="351155" algn="l"/>
              </a:tabLst>
            </a:pPr>
            <a:r>
              <a:rPr lang="it-IT" sz="1600" b="1" dirty="0">
                <a:solidFill>
                  <a:srgbClr val="002060"/>
                </a:solidFill>
                <a:latin typeface="Arial" panose="020B0604020202020204"/>
                <a:cs typeface="Arial" panose="020B0604020202020204"/>
                <a:sym typeface="+mn-ea"/>
              </a:rPr>
              <a:t>SVILUPPARE</a:t>
            </a:r>
            <a:r>
              <a:rPr lang="it-IT" sz="1600" b="1" spc="15" dirty="0">
                <a:solidFill>
                  <a:srgbClr val="002060"/>
                </a:solidFill>
                <a:latin typeface="Arial" panose="020B0604020202020204"/>
                <a:cs typeface="Arial" panose="020B0604020202020204"/>
                <a:sym typeface="+mn-ea"/>
              </a:rPr>
              <a:t> </a:t>
            </a:r>
            <a:r>
              <a:rPr lang="it-IT" sz="1600" b="1" dirty="0">
                <a:solidFill>
                  <a:srgbClr val="002060"/>
                </a:solidFill>
                <a:latin typeface="Arial" panose="020B0604020202020204"/>
                <a:cs typeface="Arial" panose="020B0604020202020204"/>
                <a:sym typeface="+mn-ea"/>
              </a:rPr>
              <a:t>E</a:t>
            </a:r>
            <a:r>
              <a:rPr lang="it-IT" sz="1600" b="1" spc="-5" dirty="0">
                <a:solidFill>
                  <a:srgbClr val="002060"/>
                </a:solidFill>
                <a:latin typeface="Arial" panose="020B0604020202020204"/>
                <a:cs typeface="Arial" panose="020B0604020202020204"/>
                <a:sym typeface="+mn-ea"/>
              </a:rPr>
              <a:t> </a:t>
            </a:r>
            <a:r>
              <a:rPr lang="it-IT" sz="1600" b="1" dirty="0">
                <a:solidFill>
                  <a:srgbClr val="002060"/>
                </a:solidFill>
                <a:latin typeface="Arial" panose="020B0604020202020204"/>
                <a:cs typeface="Arial" panose="020B0604020202020204"/>
                <a:sym typeface="+mn-ea"/>
              </a:rPr>
              <a:t>PROMUOVERE LO</a:t>
            </a:r>
            <a:r>
              <a:rPr lang="it-IT" sz="1600" b="1" spc="-5" dirty="0">
                <a:solidFill>
                  <a:srgbClr val="002060"/>
                </a:solidFill>
                <a:latin typeface="Arial" panose="020B0604020202020204"/>
                <a:cs typeface="Arial" panose="020B0604020202020204"/>
                <a:sym typeface="+mn-ea"/>
              </a:rPr>
              <a:t> </a:t>
            </a:r>
            <a:r>
              <a:rPr lang="it-IT" sz="1600" b="1" dirty="0">
                <a:solidFill>
                  <a:srgbClr val="002060"/>
                </a:solidFill>
                <a:latin typeface="Arial" panose="020B0604020202020204"/>
                <a:cs typeface="Arial" panose="020B0604020202020204"/>
                <a:sym typeface="+mn-ea"/>
              </a:rPr>
              <a:t>SPORT </a:t>
            </a:r>
            <a:r>
              <a:rPr lang="it-IT" sz="1600" dirty="0">
                <a:solidFill>
                  <a:srgbClr val="002060"/>
                </a:solidFill>
                <a:latin typeface="Arial" panose="020B0604020202020204"/>
                <a:cs typeface="Arial" panose="020B0604020202020204"/>
                <a:sym typeface="+mn-ea"/>
              </a:rPr>
              <a:t>come</a:t>
            </a:r>
            <a:r>
              <a:rPr lang="it-IT" sz="1600" spc="-60" dirty="0">
                <a:solidFill>
                  <a:srgbClr val="002060"/>
                </a:solidFill>
                <a:latin typeface="Arial" panose="020B0604020202020204"/>
                <a:cs typeface="Arial" panose="020B0604020202020204"/>
                <a:sym typeface="+mn-ea"/>
              </a:rPr>
              <a:t> </a:t>
            </a:r>
            <a:r>
              <a:rPr lang="it-IT" sz="1600" dirty="0">
                <a:solidFill>
                  <a:srgbClr val="002060"/>
                </a:solidFill>
                <a:latin typeface="Arial" panose="020B0604020202020204"/>
                <a:cs typeface="Arial" panose="020B0604020202020204"/>
                <a:sym typeface="+mn-ea"/>
              </a:rPr>
              <a:t>strumento</a:t>
            </a:r>
            <a:r>
              <a:rPr lang="it-IT" sz="1600" spc="-85" dirty="0">
                <a:solidFill>
                  <a:srgbClr val="002060"/>
                </a:solidFill>
                <a:latin typeface="Arial" panose="020B0604020202020204"/>
                <a:cs typeface="Arial" panose="020B0604020202020204"/>
                <a:sym typeface="+mn-ea"/>
              </a:rPr>
              <a:t> </a:t>
            </a:r>
            <a:r>
              <a:rPr lang="it-IT" sz="1600" dirty="0">
                <a:solidFill>
                  <a:srgbClr val="002060"/>
                </a:solidFill>
                <a:latin typeface="Arial" panose="020B0604020202020204"/>
                <a:cs typeface="Arial" panose="020B0604020202020204"/>
                <a:sym typeface="+mn-ea"/>
              </a:rPr>
              <a:t>di </a:t>
            </a:r>
            <a:r>
              <a:rPr lang="it-IT" sz="1600" spc="-540" dirty="0">
                <a:solidFill>
                  <a:srgbClr val="002060"/>
                </a:solidFill>
                <a:latin typeface="Arial" panose="020B0604020202020204"/>
                <a:cs typeface="Arial" panose="020B0604020202020204"/>
                <a:sym typeface="+mn-ea"/>
              </a:rPr>
              <a:t> </a:t>
            </a:r>
            <a:r>
              <a:rPr lang="it-IT" sz="1600" dirty="0">
                <a:solidFill>
                  <a:srgbClr val="002060"/>
                </a:solidFill>
                <a:latin typeface="Arial" panose="020B0604020202020204"/>
                <a:cs typeface="Arial" panose="020B0604020202020204"/>
                <a:sym typeface="+mn-ea"/>
              </a:rPr>
              <a:t>aggregazione</a:t>
            </a:r>
            <a:r>
              <a:rPr lang="it-IT" sz="1600" spc="-55" dirty="0">
                <a:solidFill>
                  <a:srgbClr val="002060"/>
                </a:solidFill>
                <a:latin typeface="Arial" panose="020B0604020202020204"/>
                <a:cs typeface="Arial" panose="020B0604020202020204"/>
                <a:sym typeface="+mn-ea"/>
              </a:rPr>
              <a:t> </a:t>
            </a:r>
            <a:r>
              <a:rPr lang="it-IT" sz="1600" dirty="0">
                <a:solidFill>
                  <a:srgbClr val="002060"/>
                </a:solidFill>
                <a:latin typeface="Arial" panose="020B0604020202020204"/>
                <a:cs typeface="Arial" panose="020B0604020202020204"/>
                <a:sym typeface="+mn-ea"/>
              </a:rPr>
              <a:t>e crescita</a:t>
            </a:r>
            <a:r>
              <a:rPr lang="it-IT" sz="1600" spc="-55" dirty="0">
                <a:solidFill>
                  <a:srgbClr val="002060"/>
                </a:solidFill>
                <a:latin typeface="Arial" panose="020B0604020202020204"/>
                <a:cs typeface="Arial" panose="020B0604020202020204"/>
                <a:sym typeface="+mn-ea"/>
              </a:rPr>
              <a:t> </a:t>
            </a:r>
            <a:r>
              <a:rPr lang="it-IT" sz="1600" dirty="0">
                <a:solidFill>
                  <a:srgbClr val="002060"/>
                </a:solidFill>
                <a:latin typeface="Arial" panose="020B0604020202020204"/>
                <a:cs typeface="Arial" panose="020B0604020202020204"/>
                <a:sym typeface="+mn-ea"/>
              </a:rPr>
              <a:t>sociale</a:t>
            </a:r>
            <a:r>
              <a:rPr lang="it-IT" sz="1600" b="1" dirty="0">
                <a:solidFill>
                  <a:srgbClr val="002060"/>
                </a:solidFill>
                <a:latin typeface="Arial" panose="020B0604020202020204"/>
                <a:cs typeface="Arial" panose="020B0604020202020204"/>
              </a:rPr>
              <a:t>;</a:t>
            </a:r>
          </a:p>
        </p:txBody>
      </p:sp>
      <p:sp>
        <p:nvSpPr>
          <p:cNvPr id="75" name="CasellaDiTesto 74">
            <a:extLst>
              <a:ext uri="{FF2B5EF4-FFF2-40B4-BE49-F238E27FC236}">
                <a16:creationId xmlns:a16="http://schemas.microsoft.com/office/drawing/2014/main" id="{22995045-9849-B5C0-E4AD-F4CDC7CCDE71}"/>
              </a:ext>
            </a:extLst>
          </p:cNvPr>
          <p:cNvSpPr txBox="1"/>
          <p:nvPr/>
        </p:nvSpPr>
        <p:spPr>
          <a:xfrm>
            <a:off x="9541905" y="1841292"/>
            <a:ext cx="2613107" cy="1077218"/>
          </a:xfrm>
          <a:prstGeom prst="rect">
            <a:avLst/>
          </a:prstGeom>
          <a:noFill/>
        </p:spPr>
        <p:txBody>
          <a:bodyPr wrap="square">
            <a:spAutoFit/>
          </a:bodyPr>
          <a:lstStyle/>
          <a:p>
            <a:pPr marL="12065">
              <a:lnSpc>
                <a:spcPct val="100000"/>
              </a:lnSpc>
              <a:spcBef>
                <a:spcPts val="5"/>
              </a:spcBef>
              <a:tabLst>
                <a:tab pos="351155" algn="l"/>
              </a:tabLst>
            </a:pPr>
            <a:r>
              <a:rPr lang="it-IT" sz="1600" b="1" dirty="0">
                <a:solidFill>
                  <a:schemeClr val="accent6"/>
                </a:solidFill>
                <a:latin typeface="Arial" panose="020B0604020202020204"/>
                <a:cs typeface="Arial" panose="020B0604020202020204"/>
                <a:sym typeface="+mn-ea"/>
              </a:rPr>
              <a:t>SVILUPPARE</a:t>
            </a:r>
            <a:r>
              <a:rPr lang="it-IT" sz="1600" b="1" spc="5" dirty="0">
                <a:solidFill>
                  <a:schemeClr val="accent6"/>
                </a:solidFill>
                <a:latin typeface="Arial" panose="020B0604020202020204"/>
                <a:cs typeface="Arial" panose="020B0604020202020204"/>
                <a:sym typeface="+mn-ea"/>
              </a:rPr>
              <a:t> </a:t>
            </a:r>
            <a:r>
              <a:rPr lang="it-IT" sz="1600" b="1" dirty="0">
                <a:solidFill>
                  <a:schemeClr val="accent6"/>
                </a:solidFill>
                <a:latin typeface="Arial" panose="020B0604020202020204"/>
                <a:cs typeface="Arial" panose="020B0604020202020204"/>
                <a:sym typeface="+mn-ea"/>
              </a:rPr>
              <a:t>LA</a:t>
            </a:r>
            <a:r>
              <a:rPr lang="it-IT" sz="1600" b="1" spc="-75" dirty="0">
                <a:solidFill>
                  <a:schemeClr val="accent6"/>
                </a:solidFill>
                <a:latin typeface="Arial" panose="020B0604020202020204"/>
                <a:cs typeface="Arial" panose="020B0604020202020204"/>
                <a:sym typeface="+mn-ea"/>
              </a:rPr>
              <a:t> </a:t>
            </a:r>
            <a:r>
              <a:rPr lang="it-IT" sz="1600" b="1" spc="-20" dirty="0">
                <a:solidFill>
                  <a:schemeClr val="accent6"/>
                </a:solidFill>
                <a:latin typeface="Arial" panose="020B0604020202020204"/>
                <a:cs typeface="Arial" panose="020B0604020202020204"/>
                <a:sym typeface="+mn-ea"/>
              </a:rPr>
              <a:t>CULTURA</a:t>
            </a:r>
            <a:r>
              <a:rPr lang="it-IT" sz="1600" b="1" spc="-85" dirty="0">
                <a:solidFill>
                  <a:schemeClr val="accent6"/>
                </a:solidFill>
                <a:latin typeface="Arial" panose="020B0604020202020204"/>
                <a:cs typeface="Arial" panose="020B0604020202020204"/>
                <a:sym typeface="+mn-ea"/>
              </a:rPr>
              <a:t> </a:t>
            </a:r>
            <a:r>
              <a:rPr lang="it-IT" sz="1600" b="1" dirty="0">
                <a:solidFill>
                  <a:schemeClr val="accent6"/>
                </a:solidFill>
                <a:latin typeface="Arial" panose="020B0604020202020204"/>
                <a:cs typeface="Arial" panose="020B0604020202020204"/>
                <a:sym typeface="+mn-ea"/>
              </a:rPr>
              <a:t>DEL</a:t>
            </a:r>
            <a:r>
              <a:rPr lang="it-IT" sz="1600" b="1" spc="-30" dirty="0">
                <a:solidFill>
                  <a:schemeClr val="accent6"/>
                </a:solidFill>
                <a:latin typeface="Arial" panose="020B0604020202020204"/>
                <a:cs typeface="Arial" panose="020B0604020202020204"/>
                <a:sym typeface="+mn-ea"/>
              </a:rPr>
              <a:t> VOLONTARIATO</a:t>
            </a:r>
            <a:r>
              <a:rPr lang="it-IT" sz="1600" b="1" spc="-25" dirty="0">
                <a:solidFill>
                  <a:schemeClr val="accent6"/>
                </a:solidFill>
                <a:latin typeface="Arial" panose="020B0604020202020204"/>
                <a:cs typeface="Arial" panose="020B0604020202020204"/>
                <a:sym typeface="+mn-ea"/>
              </a:rPr>
              <a:t> </a:t>
            </a:r>
            <a:r>
              <a:rPr lang="it-IT" sz="1600" dirty="0">
                <a:solidFill>
                  <a:schemeClr val="accent6"/>
                </a:solidFill>
                <a:latin typeface="Arial" panose="020B0604020202020204"/>
                <a:cs typeface="Arial" panose="020B0604020202020204"/>
                <a:sym typeface="+mn-ea"/>
              </a:rPr>
              <a:t>tra</a:t>
            </a:r>
            <a:r>
              <a:rPr lang="it-IT" sz="1600" spc="-25" dirty="0">
                <a:solidFill>
                  <a:schemeClr val="accent6"/>
                </a:solidFill>
                <a:latin typeface="Arial" panose="020B0604020202020204"/>
                <a:cs typeface="Arial" panose="020B0604020202020204"/>
                <a:sym typeface="+mn-ea"/>
              </a:rPr>
              <a:t> </a:t>
            </a:r>
            <a:r>
              <a:rPr lang="it-IT" sz="1600" dirty="0">
                <a:solidFill>
                  <a:schemeClr val="accent6"/>
                </a:solidFill>
                <a:latin typeface="Arial" panose="020B0604020202020204"/>
                <a:cs typeface="Arial" panose="020B0604020202020204"/>
                <a:sym typeface="+mn-ea"/>
              </a:rPr>
              <a:t>i</a:t>
            </a:r>
            <a:r>
              <a:rPr lang="it-IT" sz="1600" spc="5" dirty="0">
                <a:solidFill>
                  <a:schemeClr val="accent6"/>
                </a:solidFill>
                <a:latin typeface="Arial" panose="020B0604020202020204"/>
                <a:cs typeface="Arial" panose="020B0604020202020204"/>
                <a:sym typeface="+mn-ea"/>
              </a:rPr>
              <a:t> </a:t>
            </a:r>
            <a:r>
              <a:rPr lang="it-IT" sz="1600" dirty="0">
                <a:solidFill>
                  <a:schemeClr val="accent6"/>
                </a:solidFill>
                <a:latin typeface="Arial" panose="020B0604020202020204"/>
                <a:cs typeface="Arial" panose="020B0604020202020204"/>
                <a:sym typeface="+mn-ea"/>
              </a:rPr>
              <a:t>giovani</a:t>
            </a:r>
            <a:r>
              <a:rPr lang="it-IT" sz="1600" b="1" dirty="0">
                <a:solidFill>
                  <a:schemeClr val="accent6"/>
                </a:solidFill>
                <a:latin typeface="Arial" panose="020B0604020202020204"/>
                <a:cs typeface="Arial" panose="020B0604020202020204"/>
              </a:rPr>
              <a:t>;</a:t>
            </a:r>
          </a:p>
        </p:txBody>
      </p:sp>
      <p:grpSp>
        <p:nvGrpSpPr>
          <p:cNvPr id="85" name="Group 39">
            <a:extLst>
              <a:ext uri="{FF2B5EF4-FFF2-40B4-BE49-F238E27FC236}">
                <a16:creationId xmlns:a16="http://schemas.microsoft.com/office/drawing/2014/main" id="{7C45B50A-2C23-043E-0E7F-BC227244AD29}"/>
              </a:ext>
            </a:extLst>
          </p:cNvPr>
          <p:cNvGrpSpPr/>
          <p:nvPr/>
        </p:nvGrpSpPr>
        <p:grpSpPr>
          <a:xfrm>
            <a:off x="3376084" y="2213807"/>
            <a:ext cx="300018" cy="300018"/>
            <a:chOff x="2437300" y="3542332"/>
            <a:chExt cx="400024" cy="400024"/>
          </a:xfrm>
          <a:solidFill>
            <a:srgbClr val="FF0000"/>
          </a:solidFill>
        </p:grpSpPr>
        <p:sp>
          <p:nvSpPr>
            <p:cNvPr id="87" name="Freeform 82">
              <a:extLst>
                <a:ext uri="{FF2B5EF4-FFF2-40B4-BE49-F238E27FC236}">
                  <a16:creationId xmlns:a16="http://schemas.microsoft.com/office/drawing/2014/main" id="{ED1E1B42-01B2-FACE-2FC1-BBACD72C5BF1}"/>
                </a:ext>
              </a:extLst>
            </p:cNvPr>
            <p:cNvSpPr>
              <a:spLocks noEditPoints="1"/>
            </p:cNvSpPr>
            <p:nvPr/>
          </p:nvSpPr>
          <p:spPr bwMode="auto">
            <a:xfrm>
              <a:off x="2437300" y="3542332"/>
              <a:ext cx="400024" cy="400024"/>
            </a:xfrm>
            <a:custGeom>
              <a:avLst/>
              <a:gdLst>
                <a:gd name="T0" fmla="*/ 83 w 128"/>
                <a:gd name="T1" fmla="*/ 40 h 128"/>
                <a:gd name="T2" fmla="*/ 64 w 128"/>
                <a:gd name="T3" fmla="*/ 0 h 128"/>
                <a:gd name="T4" fmla="*/ 36 w 128"/>
                <a:gd name="T5" fmla="*/ 41 h 128"/>
                <a:gd name="T6" fmla="*/ 32 w 128"/>
                <a:gd name="T7" fmla="*/ 43 h 128"/>
                <a:gd name="T8" fmla="*/ 12 w 128"/>
                <a:gd name="T9" fmla="*/ 40 h 128"/>
                <a:gd name="T10" fmla="*/ 0 w 128"/>
                <a:gd name="T11" fmla="*/ 116 h 128"/>
                <a:gd name="T12" fmla="*/ 24 w 128"/>
                <a:gd name="T13" fmla="*/ 128 h 128"/>
                <a:gd name="T14" fmla="*/ 35 w 128"/>
                <a:gd name="T15" fmla="*/ 121 h 128"/>
                <a:gd name="T16" fmla="*/ 36 w 128"/>
                <a:gd name="T17" fmla="*/ 121 h 128"/>
                <a:gd name="T18" fmla="*/ 76 w 128"/>
                <a:gd name="T19" fmla="*/ 128 h 128"/>
                <a:gd name="T20" fmla="*/ 112 w 128"/>
                <a:gd name="T21" fmla="*/ 120 h 128"/>
                <a:gd name="T22" fmla="*/ 114 w 128"/>
                <a:gd name="T23" fmla="*/ 109 h 128"/>
                <a:gd name="T24" fmla="*/ 121 w 128"/>
                <a:gd name="T25" fmla="*/ 88 h 128"/>
                <a:gd name="T26" fmla="*/ 124 w 128"/>
                <a:gd name="T27" fmla="*/ 67 h 128"/>
                <a:gd name="T28" fmla="*/ 128 w 128"/>
                <a:gd name="T29" fmla="*/ 58 h 128"/>
                <a:gd name="T30" fmla="*/ 117 w 128"/>
                <a:gd name="T31" fmla="*/ 42 h 128"/>
                <a:gd name="T32" fmla="*/ 24 w 128"/>
                <a:gd name="T33" fmla="*/ 120 h 128"/>
                <a:gd name="T34" fmla="*/ 8 w 128"/>
                <a:gd name="T35" fmla="*/ 116 h 128"/>
                <a:gd name="T36" fmla="*/ 12 w 128"/>
                <a:gd name="T37" fmla="*/ 48 h 128"/>
                <a:gd name="T38" fmla="*/ 28 w 128"/>
                <a:gd name="T39" fmla="*/ 52 h 128"/>
                <a:gd name="T40" fmla="*/ 120 w 128"/>
                <a:gd name="T41" fmla="*/ 58 h 128"/>
                <a:gd name="T42" fmla="*/ 104 w 128"/>
                <a:gd name="T43" fmla="*/ 64 h 128"/>
                <a:gd name="T44" fmla="*/ 104 w 128"/>
                <a:gd name="T45" fmla="*/ 68 h 128"/>
                <a:gd name="T46" fmla="*/ 118 w 128"/>
                <a:gd name="T47" fmla="*/ 75 h 128"/>
                <a:gd name="T48" fmla="*/ 100 w 128"/>
                <a:gd name="T49" fmla="*/ 84 h 128"/>
                <a:gd name="T50" fmla="*/ 100 w 128"/>
                <a:gd name="T51" fmla="*/ 88 h 128"/>
                <a:gd name="T52" fmla="*/ 113 w 128"/>
                <a:gd name="T53" fmla="*/ 96 h 128"/>
                <a:gd name="T54" fmla="*/ 96 w 128"/>
                <a:gd name="T55" fmla="*/ 104 h 128"/>
                <a:gd name="T56" fmla="*/ 96 w 128"/>
                <a:gd name="T57" fmla="*/ 108 h 128"/>
                <a:gd name="T58" fmla="*/ 106 w 128"/>
                <a:gd name="T59" fmla="*/ 114 h 128"/>
                <a:gd name="T60" fmla="*/ 98 w 128"/>
                <a:gd name="T61" fmla="*/ 120 h 128"/>
                <a:gd name="T62" fmla="*/ 54 w 128"/>
                <a:gd name="T63" fmla="*/ 117 h 128"/>
                <a:gd name="T64" fmla="*/ 32 w 128"/>
                <a:gd name="T65" fmla="*/ 110 h 128"/>
                <a:gd name="T66" fmla="*/ 35 w 128"/>
                <a:gd name="T67" fmla="*/ 50 h 128"/>
                <a:gd name="T68" fmla="*/ 60 w 128"/>
                <a:gd name="T69" fmla="*/ 12 h 128"/>
                <a:gd name="T70" fmla="*/ 76 w 128"/>
                <a:gd name="T71" fmla="*/ 27 h 128"/>
                <a:gd name="T72" fmla="*/ 115 w 128"/>
                <a:gd name="T73" fmla="*/ 50 h 128"/>
                <a:gd name="T74" fmla="*/ 120 w 128"/>
                <a:gd name="T75" fmla="*/ 5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8" h="128">
                  <a:moveTo>
                    <a:pt x="117" y="42"/>
                  </a:moveTo>
                  <a:cubicBezTo>
                    <a:pt x="112" y="41"/>
                    <a:pt x="100" y="41"/>
                    <a:pt x="83" y="40"/>
                  </a:cubicBezTo>
                  <a:cubicBezTo>
                    <a:pt x="84" y="36"/>
                    <a:pt x="84" y="33"/>
                    <a:pt x="84" y="27"/>
                  </a:cubicBezTo>
                  <a:cubicBezTo>
                    <a:pt x="84" y="13"/>
                    <a:pt x="73" y="0"/>
                    <a:pt x="64" y="0"/>
                  </a:cubicBezTo>
                  <a:cubicBezTo>
                    <a:pt x="57" y="0"/>
                    <a:pt x="52" y="5"/>
                    <a:pt x="52" y="12"/>
                  </a:cubicBezTo>
                  <a:cubicBezTo>
                    <a:pt x="52" y="20"/>
                    <a:pt x="49" y="34"/>
                    <a:pt x="36" y="41"/>
                  </a:cubicBezTo>
                  <a:cubicBezTo>
                    <a:pt x="35" y="41"/>
                    <a:pt x="32" y="43"/>
                    <a:pt x="32" y="43"/>
                  </a:cubicBezTo>
                  <a:cubicBezTo>
                    <a:pt x="32" y="43"/>
                    <a:pt x="32" y="43"/>
                    <a:pt x="32" y="43"/>
                  </a:cubicBezTo>
                  <a:cubicBezTo>
                    <a:pt x="30" y="41"/>
                    <a:pt x="27" y="40"/>
                    <a:pt x="24" y="40"/>
                  </a:cubicBezTo>
                  <a:cubicBezTo>
                    <a:pt x="12" y="40"/>
                    <a:pt x="12" y="40"/>
                    <a:pt x="12" y="40"/>
                  </a:cubicBezTo>
                  <a:cubicBezTo>
                    <a:pt x="5" y="40"/>
                    <a:pt x="0" y="45"/>
                    <a:pt x="0" y="52"/>
                  </a:cubicBezTo>
                  <a:cubicBezTo>
                    <a:pt x="0" y="116"/>
                    <a:pt x="0" y="116"/>
                    <a:pt x="0" y="116"/>
                  </a:cubicBezTo>
                  <a:cubicBezTo>
                    <a:pt x="0" y="123"/>
                    <a:pt x="5" y="128"/>
                    <a:pt x="12" y="128"/>
                  </a:cubicBezTo>
                  <a:cubicBezTo>
                    <a:pt x="24" y="128"/>
                    <a:pt x="24" y="128"/>
                    <a:pt x="24" y="128"/>
                  </a:cubicBezTo>
                  <a:cubicBezTo>
                    <a:pt x="29" y="128"/>
                    <a:pt x="33" y="125"/>
                    <a:pt x="35" y="121"/>
                  </a:cubicBezTo>
                  <a:cubicBezTo>
                    <a:pt x="35" y="121"/>
                    <a:pt x="35" y="121"/>
                    <a:pt x="35" y="121"/>
                  </a:cubicBezTo>
                  <a:cubicBezTo>
                    <a:pt x="35" y="121"/>
                    <a:pt x="35" y="121"/>
                    <a:pt x="36" y="121"/>
                  </a:cubicBezTo>
                  <a:cubicBezTo>
                    <a:pt x="36" y="121"/>
                    <a:pt x="36" y="121"/>
                    <a:pt x="36" y="121"/>
                  </a:cubicBezTo>
                  <a:cubicBezTo>
                    <a:pt x="38" y="122"/>
                    <a:pt x="43" y="123"/>
                    <a:pt x="52" y="125"/>
                  </a:cubicBezTo>
                  <a:cubicBezTo>
                    <a:pt x="54" y="126"/>
                    <a:pt x="65" y="128"/>
                    <a:pt x="76" y="128"/>
                  </a:cubicBezTo>
                  <a:cubicBezTo>
                    <a:pt x="98" y="128"/>
                    <a:pt x="98" y="128"/>
                    <a:pt x="98" y="128"/>
                  </a:cubicBezTo>
                  <a:cubicBezTo>
                    <a:pt x="105" y="128"/>
                    <a:pt x="109" y="125"/>
                    <a:pt x="112" y="120"/>
                  </a:cubicBezTo>
                  <a:cubicBezTo>
                    <a:pt x="112" y="120"/>
                    <a:pt x="113" y="118"/>
                    <a:pt x="114" y="116"/>
                  </a:cubicBezTo>
                  <a:cubicBezTo>
                    <a:pt x="115" y="114"/>
                    <a:pt x="115" y="112"/>
                    <a:pt x="114" y="109"/>
                  </a:cubicBezTo>
                  <a:cubicBezTo>
                    <a:pt x="118" y="106"/>
                    <a:pt x="120" y="102"/>
                    <a:pt x="121" y="99"/>
                  </a:cubicBezTo>
                  <a:cubicBezTo>
                    <a:pt x="122" y="94"/>
                    <a:pt x="122" y="90"/>
                    <a:pt x="121" y="88"/>
                  </a:cubicBezTo>
                  <a:cubicBezTo>
                    <a:pt x="123" y="85"/>
                    <a:pt x="125" y="82"/>
                    <a:pt x="126" y="77"/>
                  </a:cubicBezTo>
                  <a:cubicBezTo>
                    <a:pt x="127" y="73"/>
                    <a:pt x="126" y="70"/>
                    <a:pt x="124" y="67"/>
                  </a:cubicBezTo>
                  <a:cubicBezTo>
                    <a:pt x="127" y="65"/>
                    <a:pt x="128" y="61"/>
                    <a:pt x="128" y="58"/>
                  </a:cubicBezTo>
                  <a:cubicBezTo>
                    <a:pt x="128" y="58"/>
                    <a:pt x="128" y="58"/>
                    <a:pt x="128" y="58"/>
                  </a:cubicBezTo>
                  <a:cubicBezTo>
                    <a:pt x="128" y="57"/>
                    <a:pt x="128" y="57"/>
                    <a:pt x="128" y="56"/>
                  </a:cubicBezTo>
                  <a:cubicBezTo>
                    <a:pt x="128" y="51"/>
                    <a:pt x="125" y="44"/>
                    <a:pt x="117" y="42"/>
                  </a:cubicBezTo>
                  <a:close/>
                  <a:moveTo>
                    <a:pt x="28" y="116"/>
                  </a:moveTo>
                  <a:cubicBezTo>
                    <a:pt x="28" y="118"/>
                    <a:pt x="26" y="120"/>
                    <a:pt x="24" y="120"/>
                  </a:cubicBezTo>
                  <a:cubicBezTo>
                    <a:pt x="12" y="120"/>
                    <a:pt x="12" y="120"/>
                    <a:pt x="12" y="120"/>
                  </a:cubicBezTo>
                  <a:cubicBezTo>
                    <a:pt x="10" y="120"/>
                    <a:pt x="8" y="118"/>
                    <a:pt x="8" y="116"/>
                  </a:cubicBezTo>
                  <a:cubicBezTo>
                    <a:pt x="8" y="52"/>
                    <a:pt x="8" y="52"/>
                    <a:pt x="8" y="52"/>
                  </a:cubicBezTo>
                  <a:cubicBezTo>
                    <a:pt x="8" y="50"/>
                    <a:pt x="10" y="48"/>
                    <a:pt x="12" y="48"/>
                  </a:cubicBezTo>
                  <a:cubicBezTo>
                    <a:pt x="24" y="48"/>
                    <a:pt x="24" y="48"/>
                    <a:pt x="24" y="48"/>
                  </a:cubicBezTo>
                  <a:cubicBezTo>
                    <a:pt x="26" y="48"/>
                    <a:pt x="28" y="50"/>
                    <a:pt x="28" y="52"/>
                  </a:cubicBezTo>
                  <a:lnTo>
                    <a:pt x="28" y="116"/>
                  </a:lnTo>
                  <a:close/>
                  <a:moveTo>
                    <a:pt x="120" y="58"/>
                  </a:moveTo>
                  <a:cubicBezTo>
                    <a:pt x="120" y="60"/>
                    <a:pt x="119" y="64"/>
                    <a:pt x="112" y="64"/>
                  </a:cubicBezTo>
                  <a:cubicBezTo>
                    <a:pt x="106" y="64"/>
                    <a:pt x="104" y="64"/>
                    <a:pt x="104" y="64"/>
                  </a:cubicBezTo>
                  <a:cubicBezTo>
                    <a:pt x="103" y="64"/>
                    <a:pt x="102" y="65"/>
                    <a:pt x="102" y="66"/>
                  </a:cubicBezTo>
                  <a:cubicBezTo>
                    <a:pt x="102" y="67"/>
                    <a:pt x="103" y="68"/>
                    <a:pt x="104" y="68"/>
                  </a:cubicBezTo>
                  <a:cubicBezTo>
                    <a:pt x="104" y="68"/>
                    <a:pt x="106" y="68"/>
                    <a:pt x="112" y="68"/>
                  </a:cubicBezTo>
                  <a:cubicBezTo>
                    <a:pt x="118" y="68"/>
                    <a:pt x="119" y="73"/>
                    <a:pt x="118" y="75"/>
                  </a:cubicBezTo>
                  <a:cubicBezTo>
                    <a:pt x="118" y="78"/>
                    <a:pt x="116" y="84"/>
                    <a:pt x="110" y="84"/>
                  </a:cubicBezTo>
                  <a:cubicBezTo>
                    <a:pt x="103" y="84"/>
                    <a:pt x="100" y="84"/>
                    <a:pt x="100" y="84"/>
                  </a:cubicBezTo>
                  <a:cubicBezTo>
                    <a:pt x="99" y="84"/>
                    <a:pt x="98" y="85"/>
                    <a:pt x="98" y="86"/>
                  </a:cubicBezTo>
                  <a:cubicBezTo>
                    <a:pt x="98" y="87"/>
                    <a:pt x="99" y="88"/>
                    <a:pt x="100" y="88"/>
                  </a:cubicBezTo>
                  <a:cubicBezTo>
                    <a:pt x="100" y="88"/>
                    <a:pt x="105" y="88"/>
                    <a:pt x="108" y="88"/>
                  </a:cubicBezTo>
                  <a:cubicBezTo>
                    <a:pt x="115" y="88"/>
                    <a:pt x="114" y="93"/>
                    <a:pt x="113" y="96"/>
                  </a:cubicBezTo>
                  <a:cubicBezTo>
                    <a:pt x="112" y="100"/>
                    <a:pt x="111" y="104"/>
                    <a:pt x="103" y="104"/>
                  </a:cubicBezTo>
                  <a:cubicBezTo>
                    <a:pt x="100" y="104"/>
                    <a:pt x="96" y="104"/>
                    <a:pt x="96" y="104"/>
                  </a:cubicBezTo>
                  <a:cubicBezTo>
                    <a:pt x="95" y="104"/>
                    <a:pt x="94" y="105"/>
                    <a:pt x="94" y="106"/>
                  </a:cubicBezTo>
                  <a:cubicBezTo>
                    <a:pt x="94" y="107"/>
                    <a:pt x="95" y="108"/>
                    <a:pt x="96" y="108"/>
                  </a:cubicBezTo>
                  <a:cubicBezTo>
                    <a:pt x="96" y="108"/>
                    <a:pt x="99" y="108"/>
                    <a:pt x="102" y="108"/>
                  </a:cubicBezTo>
                  <a:cubicBezTo>
                    <a:pt x="107" y="108"/>
                    <a:pt x="107" y="112"/>
                    <a:pt x="106" y="114"/>
                  </a:cubicBezTo>
                  <a:cubicBezTo>
                    <a:pt x="106" y="115"/>
                    <a:pt x="105" y="116"/>
                    <a:pt x="105" y="117"/>
                  </a:cubicBezTo>
                  <a:cubicBezTo>
                    <a:pt x="104" y="119"/>
                    <a:pt x="102" y="120"/>
                    <a:pt x="98" y="120"/>
                  </a:cubicBezTo>
                  <a:cubicBezTo>
                    <a:pt x="76" y="120"/>
                    <a:pt x="76" y="120"/>
                    <a:pt x="76" y="120"/>
                  </a:cubicBezTo>
                  <a:cubicBezTo>
                    <a:pt x="65" y="120"/>
                    <a:pt x="54" y="118"/>
                    <a:pt x="54" y="117"/>
                  </a:cubicBezTo>
                  <a:cubicBezTo>
                    <a:pt x="37" y="114"/>
                    <a:pt x="36" y="113"/>
                    <a:pt x="35" y="113"/>
                  </a:cubicBezTo>
                  <a:cubicBezTo>
                    <a:pt x="35" y="113"/>
                    <a:pt x="32" y="112"/>
                    <a:pt x="32" y="110"/>
                  </a:cubicBezTo>
                  <a:cubicBezTo>
                    <a:pt x="32" y="54"/>
                    <a:pt x="32" y="54"/>
                    <a:pt x="32" y="54"/>
                  </a:cubicBezTo>
                  <a:cubicBezTo>
                    <a:pt x="32" y="52"/>
                    <a:pt x="33" y="51"/>
                    <a:pt x="35" y="50"/>
                  </a:cubicBezTo>
                  <a:cubicBezTo>
                    <a:pt x="35" y="50"/>
                    <a:pt x="36" y="50"/>
                    <a:pt x="36" y="50"/>
                  </a:cubicBezTo>
                  <a:cubicBezTo>
                    <a:pt x="54" y="42"/>
                    <a:pt x="60" y="26"/>
                    <a:pt x="60" y="12"/>
                  </a:cubicBezTo>
                  <a:cubicBezTo>
                    <a:pt x="60" y="10"/>
                    <a:pt x="62" y="8"/>
                    <a:pt x="64" y="8"/>
                  </a:cubicBezTo>
                  <a:cubicBezTo>
                    <a:pt x="68" y="8"/>
                    <a:pt x="76" y="16"/>
                    <a:pt x="76" y="27"/>
                  </a:cubicBezTo>
                  <a:cubicBezTo>
                    <a:pt x="76" y="36"/>
                    <a:pt x="75" y="38"/>
                    <a:pt x="72" y="48"/>
                  </a:cubicBezTo>
                  <a:cubicBezTo>
                    <a:pt x="112" y="48"/>
                    <a:pt x="112" y="49"/>
                    <a:pt x="115" y="50"/>
                  </a:cubicBezTo>
                  <a:cubicBezTo>
                    <a:pt x="120" y="51"/>
                    <a:pt x="120" y="54"/>
                    <a:pt x="120" y="56"/>
                  </a:cubicBezTo>
                  <a:cubicBezTo>
                    <a:pt x="120" y="57"/>
                    <a:pt x="120" y="57"/>
                    <a:pt x="120"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id-ID" sz="1350"/>
            </a:p>
          </p:txBody>
        </p:sp>
        <p:sp>
          <p:nvSpPr>
            <p:cNvPr id="89" name="Freeform 83">
              <a:extLst>
                <a:ext uri="{FF2B5EF4-FFF2-40B4-BE49-F238E27FC236}">
                  <a16:creationId xmlns:a16="http://schemas.microsoft.com/office/drawing/2014/main" id="{886D0BFA-F053-1957-88A7-F8FBBAEBBDE7}"/>
                </a:ext>
              </a:extLst>
            </p:cNvPr>
            <p:cNvSpPr>
              <a:spLocks noEditPoints="1"/>
            </p:cNvSpPr>
            <p:nvPr/>
          </p:nvSpPr>
          <p:spPr bwMode="auto">
            <a:xfrm>
              <a:off x="2474265" y="3867103"/>
              <a:ext cx="38287" cy="38287"/>
            </a:xfrm>
            <a:custGeom>
              <a:avLst/>
              <a:gdLst>
                <a:gd name="T0" fmla="*/ 6 w 12"/>
                <a:gd name="T1" fmla="*/ 0 h 12"/>
                <a:gd name="T2" fmla="*/ 0 w 12"/>
                <a:gd name="T3" fmla="*/ 6 h 12"/>
                <a:gd name="T4" fmla="*/ 6 w 12"/>
                <a:gd name="T5" fmla="*/ 12 h 12"/>
                <a:gd name="T6" fmla="*/ 12 w 12"/>
                <a:gd name="T7" fmla="*/ 6 h 12"/>
                <a:gd name="T8" fmla="*/ 6 w 12"/>
                <a:gd name="T9" fmla="*/ 0 h 12"/>
                <a:gd name="T10" fmla="*/ 6 w 12"/>
                <a:gd name="T11" fmla="*/ 8 h 12"/>
                <a:gd name="T12" fmla="*/ 4 w 12"/>
                <a:gd name="T13" fmla="*/ 6 h 12"/>
                <a:gd name="T14" fmla="*/ 6 w 12"/>
                <a:gd name="T15" fmla="*/ 4 h 12"/>
                <a:gd name="T16" fmla="*/ 8 w 12"/>
                <a:gd name="T17" fmla="*/ 6 h 12"/>
                <a:gd name="T18" fmla="*/ 6 w 12"/>
                <a:gd name="T19"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6" y="0"/>
                  </a:moveTo>
                  <a:cubicBezTo>
                    <a:pt x="3" y="0"/>
                    <a:pt x="0" y="3"/>
                    <a:pt x="0" y="6"/>
                  </a:cubicBezTo>
                  <a:cubicBezTo>
                    <a:pt x="0" y="9"/>
                    <a:pt x="3" y="12"/>
                    <a:pt x="6" y="12"/>
                  </a:cubicBezTo>
                  <a:cubicBezTo>
                    <a:pt x="9" y="12"/>
                    <a:pt x="12" y="9"/>
                    <a:pt x="12" y="6"/>
                  </a:cubicBezTo>
                  <a:cubicBezTo>
                    <a:pt x="12" y="3"/>
                    <a:pt x="9" y="0"/>
                    <a:pt x="6" y="0"/>
                  </a:cubicBezTo>
                  <a:close/>
                  <a:moveTo>
                    <a:pt x="6" y="8"/>
                  </a:moveTo>
                  <a:cubicBezTo>
                    <a:pt x="5" y="8"/>
                    <a:pt x="4" y="7"/>
                    <a:pt x="4" y="6"/>
                  </a:cubicBezTo>
                  <a:cubicBezTo>
                    <a:pt x="4" y="5"/>
                    <a:pt x="5" y="4"/>
                    <a:pt x="6" y="4"/>
                  </a:cubicBezTo>
                  <a:cubicBezTo>
                    <a:pt x="7" y="4"/>
                    <a:pt x="8" y="5"/>
                    <a:pt x="8" y="6"/>
                  </a:cubicBezTo>
                  <a:cubicBezTo>
                    <a:pt x="8" y="7"/>
                    <a:pt x="7" y="8"/>
                    <a:pt x="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id-ID" sz="1350"/>
            </a:p>
          </p:txBody>
        </p:sp>
      </p:grpSp>
      <p:grpSp>
        <p:nvGrpSpPr>
          <p:cNvPr id="90" name="Group 39">
            <a:extLst>
              <a:ext uri="{FF2B5EF4-FFF2-40B4-BE49-F238E27FC236}">
                <a16:creationId xmlns:a16="http://schemas.microsoft.com/office/drawing/2014/main" id="{3AC5CC81-6DE9-E83C-7524-0F230EF4E198}"/>
              </a:ext>
            </a:extLst>
          </p:cNvPr>
          <p:cNvGrpSpPr/>
          <p:nvPr/>
        </p:nvGrpSpPr>
        <p:grpSpPr>
          <a:xfrm>
            <a:off x="3877673" y="3773054"/>
            <a:ext cx="300018" cy="300018"/>
            <a:chOff x="2437300" y="3542332"/>
            <a:chExt cx="400024" cy="400024"/>
          </a:xfrm>
          <a:solidFill>
            <a:srgbClr val="FFC000"/>
          </a:solidFill>
        </p:grpSpPr>
        <p:sp>
          <p:nvSpPr>
            <p:cNvPr id="91" name="Freeform 82">
              <a:extLst>
                <a:ext uri="{FF2B5EF4-FFF2-40B4-BE49-F238E27FC236}">
                  <a16:creationId xmlns:a16="http://schemas.microsoft.com/office/drawing/2014/main" id="{530A7C6E-64BC-8A2E-894C-36B83445F836}"/>
                </a:ext>
              </a:extLst>
            </p:cNvPr>
            <p:cNvSpPr>
              <a:spLocks noEditPoints="1"/>
            </p:cNvSpPr>
            <p:nvPr/>
          </p:nvSpPr>
          <p:spPr bwMode="auto">
            <a:xfrm>
              <a:off x="2437300" y="3542332"/>
              <a:ext cx="400024" cy="400024"/>
            </a:xfrm>
            <a:custGeom>
              <a:avLst/>
              <a:gdLst>
                <a:gd name="T0" fmla="*/ 83 w 128"/>
                <a:gd name="T1" fmla="*/ 40 h 128"/>
                <a:gd name="T2" fmla="*/ 64 w 128"/>
                <a:gd name="T3" fmla="*/ 0 h 128"/>
                <a:gd name="T4" fmla="*/ 36 w 128"/>
                <a:gd name="T5" fmla="*/ 41 h 128"/>
                <a:gd name="T6" fmla="*/ 32 w 128"/>
                <a:gd name="T7" fmla="*/ 43 h 128"/>
                <a:gd name="T8" fmla="*/ 12 w 128"/>
                <a:gd name="T9" fmla="*/ 40 h 128"/>
                <a:gd name="T10" fmla="*/ 0 w 128"/>
                <a:gd name="T11" fmla="*/ 116 h 128"/>
                <a:gd name="T12" fmla="*/ 24 w 128"/>
                <a:gd name="T13" fmla="*/ 128 h 128"/>
                <a:gd name="T14" fmla="*/ 35 w 128"/>
                <a:gd name="T15" fmla="*/ 121 h 128"/>
                <a:gd name="T16" fmla="*/ 36 w 128"/>
                <a:gd name="T17" fmla="*/ 121 h 128"/>
                <a:gd name="T18" fmla="*/ 76 w 128"/>
                <a:gd name="T19" fmla="*/ 128 h 128"/>
                <a:gd name="T20" fmla="*/ 112 w 128"/>
                <a:gd name="T21" fmla="*/ 120 h 128"/>
                <a:gd name="T22" fmla="*/ 114 w 128"/>
                <a:gd name="T23" fmla="*/ 109 h 128"/>
                <a:gd name="T24" fmla="*/ 121 w 128"/>
                <a:gd name="T25" fmla="*/ 88 h 128"/>
                <a:gd name="T26" fmla="*/ 124 w 128"/>
                <a:gd name="T27" fmla="*/ 67 h 128"/>
                <a:gd name="T28" fmla="*/ 128 w 128"/>
                <a:gd name="T29" fmla="*/ 58 h 128"/>
                <a:gd name="T30" fmla="*/ 117 w 128"/>
                <a:gd name="T31" fmla="*/ 42 h 128"/>
                <a:gd name="T32" fmla="*/ 24 w 128"/>
                <a:gd name="T33" fmla="*/ 120 h 128"/>
                <a:gd name="T34" fmla="*/ 8 w 128"/>
                <a:gd name="T35" fmla="*/ 116 h 128"/>
                <a:gd name="T36" fmla="*/ 12 w 128"/>
                <a:gd name="T37" fmla="*/ 48 h 128"/>
                <a:gd name="T38" fmla="*/ 28 w 128"/>
                <a:gd name="T39" fmla="*/ 52 h 128"/>
                <a:gd name="T40" fmla="*/ 120 w 128"/>
                <a:gd name="T41" fmla="*/ 58 h 128"/>
                <a:gd name="T42" fmla="*/ 104 w 128"/>
                <a:gd name="T43" fmla="*/ 64 h 128"/>
                <a:gd name="T44" fmla="*/ 104 w 128"/>
                <a:gd name="T45" fmla="*/ 68 h 128"/>
                <a:gd name="T46" fmla="*/ 118 w 128"/>
                <a:gd name="T47" fmla="*/ 75 h 128"/>
                <a:gd name="T48" fmla="*/ 100 w 128"/>
                <a:gd name="T49" fmla="*/ 84 h 128"/>
                <a:gd name="T50" fmla="*/ 100 w 128"/>
                <a:gd name="T51" fmla="*/ 88 h 128"/>
                <a:gd name="T52" fmla="*/ 113 w 128"/>
                <a:gd name="T53" fmla="*/ 96 h 128"/>
                <a:gd name="T54" fmla="*/ 96 w 128"/>
                <a:gd name="T55" fmla="*/ 104 h 128"/>
                <a:gd name="T56" fmla="*/ 96 w 128"/>
                <a:gd name="T57" fmla="*/ 108 h 128"/>
                <a:gd name="T58" fmla="*/ 106 w 128"/>
                <a:gd name="T59" fmla="*/ 114 h 128"/>
                <a:gd name="T60" fmla="*/ 98 w 128"/>
                <a:gd name="T61" fmla="*/ 120 h 128"/>
                <a:gd name="T62" fmla="*/ 54 w 128"/>
                <a:gd name="T63" fmla="*/ 117 h 128"/>
                <a:gd name="T64" fmla="*/ 32 w 128"/>
                <a:gd name="T65" fmla="*/ 110 h 128"/>
                <a:gd name="T66" fmla="*/ 35 w 128"/>
                <a:gd name="T67" fmla="*/ 50 h 128"/>
                <a:gd name="T68" fmla="*/ 60 w 128"/>
                <a:gd name="T69" fmla="*/ 12 h 128"/>
                <a:gd name="T70" fmla="*/ 76 w 128"/>
                <a:gd name="T71" fmla="*/ 27 h 128"/>
                <a:gd name="T72" fmla="*/ 115 w 128"/>
                <a:gd name="T73" fmla="*/ 50 h 128"/>
                <a:gd name="T74" fmla="*/ 120 w 128"/>
                <a:gd name="T75" fmla="*/ 5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8" h="128">
                  <a:moveTo>
                    <a:pt x="117" y="42"/>
                  </a:moveTo>
                  <a:cubicBezTo>
                    <a:pt x="112" y="41"/>
                    <a:pt x="100" y="41"/>
                    <a:pt x="83" y="40"/>
                  </a:cubicBezTo>
                  <a:cubicBezTo>
                    <a:pt x="84" y="36"/>
                    <a:pt x="84" y="33"/>
                    <a:pt x="84" y="27"/>
                  </a:cubicBezTo>
                  <a:cubicBezTo>
                    <a:pt x="84" y="13"/>
                    <a:pt x="73" y="0"/>
                    <a:pt x="64" y="0"/>
                  </a:cubicBezTo>
                  <a:cubicBezTo>
                    <a:pt x="57" y="0"/>
                    <a:pt x="52" y="5"/>
                    <a:pt x="52" y="12"/>
                  </a:cubicBezTo>
                  <a:cubicBezTo>
                    <a:pt x="52" y="20"/>
                    <a:pt x="49" y="34"/>
                    <a:pt x="36" y="41"/>
                  </a:cubicBezTo>
                  <a:cubicBezTo>
                    <a:pt x="35" y="41"/>
                    <a:pt x="32" y="43"/>
                    <a:pt x="32" y="43"/>
                  </a:cubicBezTo>
                  <a:cubicBezTo>
                    <a:pt x="32" y="43"/>
                    <a:pt x="32" y="43"/>
                    <a:pt x="32" y="43"/>
                  </a:cubicBezTo>
                  <a:cubicBezTo>
                    <a:pt x="30" y="41"/>
                    <a:pt x="27" y="40"/>
                    <a:pt x="24" y="40"/>
                  </a:cubicBezTo>
                  <a:cubicBezTo>
                    <a:pt x="12" y="40"/>
                    <a:pt x="12" y="40"/>
                    <a:pt x="12" y="40"/>
                  </a:cubicBezTo>
                  <a:cubicBezTo>
                    <a:pt x="5" y="40"/>
                    <a:pt x="0" y="45"/>
                    <a:pt x="0" y="52"/>
                  </a:cubicBezTo>
                  <a:cubicBezTo>
                    <a:pt x="0" y="116"/>
                    <a:pt x="0" y="116"/>
                    <a:pt x="0" y="116"/>
                  </a:cubicBezTo>
                  <a:cubicBezTo>
                    <a:pt x="0" y="123"/>
                    <a:pt x="5" y="128"/>
                    <a:pt x="12" y="128"/>
                  </a:cubicBezTo>
                  <a:cubicBezTo>
                    <a:pt x="24" y="128"/>
                    <a:pt x="24" y="128"/>
                    <a:pt x="24" y="128"/>
                  </a:cubicBezTo>
                  <a:cubicBezTo>
                    <a:pt x="29" y="128"/>
                    <a:pt x="33" y="125"/>
                    <a:pt x="35" y="121"/>
                  </a:cubicBezTo>
                  <a:cubicBezTo>
                    <a:pt x="35" y="121"/>
                    <a:pt x="35" y="121"/>
                    <a:pt x="35" y="121"/>
                  </a:cubicBezTo>
                  <a:cubicBezTo>
                    <a:pt x="35" y="121"/>
                    <a:pt x="35" y="121"/>
                    <a:pt x="36" y="121"/>
                  </a:cubicBezTo>
                  <a:cubicBezTo>
                    <a:pt x="36" y="121"/>
                    <a:pt x="36" y="121"/>
                    <a:pt x="36" y="121"/>
                  </a:cubicBezTo>
                  <a:cubicBezTo>
                    <a:pt x="38" y="122"/>
                    <a:pt x="43" y="123"/>
                    <a:pt x="52" y="125"/>
                  </a:cubicBezTo>
                  <a:cubicBezTo>
                    <a:pt x="54" y="126"/>
                    <a:pt x="65" y="128"/>
                    <a:pt x="76" y="128"/>
                  </a:cubicBezTo>
                  <a:cubicBezTo>
                    <a:pt x="98" y="128"/>
                    <a:pt x="98" y="128"/>
                    <a:pt x="98" y="128"/>
                  </a:cubicBezTo>
                  <a:cubicBezTo>
                    <a:pt x="105" y="128"/>
                    <a:pt x="109" y="125"/>
                    <a:pt x="112" y="120"/>
                  </a:cubicBezTo>
                  <a:cubicBezTo>
                    <a:pt x="112" y="120"/>
                    <a:pt x="113" y="118"/>
                    <a:pt x="114" y="116"/>
                  </a:cubicBezTo>
                  <a:cubicBezTo>
                    <a:pt x="115" y="114"/>
                    <a:pt x="115" y="112"/>
                    <a:pt x="114" y="109"/>
                  </a:cubicBezTo>
                  <a:cubicBezTo>
                    <a:pt x="118" y="106"/>
                    <a:pt x="120" y="102"/>
                    <a:pt x="121" y="99"/>
                  </a:cubicBezTo>
                  <a:cubicBezTo>
                    <a:pt x="122" y="94"/>
                    <a:pt x="122" y="90"/>
                    <a:pt x="121" y="88"/>
                  </a:cubicBezTo>
                  <a:cubicBezTo>
                    <a:pt x="123" y="85"/>
                    <a:pt x="125" y="82"/>
                    <a:pt x="126" y="77"/>
                  </a:cubicBezTo>
                  <a:cubicBezTo>
                    <a:pt x="127" y="73"/>
                    <a:pt x="126" y="70"/>
                    <a:pt x="124" y="67"/>
                  </a:cubicBezTo>
                  <a:cubicBezTo>
                    <a:pt x="127" y="65"/>
                    <a:pt x="128" y="61"/>
                    <a:pt x="128" y="58"/>
                  </a:cubicBezTo>
                  <a:cubicBezTo>
                    <a:pt x="128" y="58"/>
                    <a:pt x="128" y="58"/>
                    <a:pt x="128" y="58"/>
                  </a:cubicBezTo>
                  <a:cubicBezTo>
                    <a:pt x="128" y="57"/>
                    <a:pt x="128" y="57"/>
                    <a:pt x="128" y="56"/>
                  </a:cubicBezTo>
                  <a:cubicBezTo>
                    <a:pt x="128" y="51"/>
                    <a:pt x="125" y="44"/>
                    <a:pt x="117" y="42"/>
                  </a:cubicBezTo>
                  <a:close/>
                  <a:moveTo>
                    <a:pt x="28" y="116"/>
                  </a:moveTo>
                  <a:cubicBezTo>
                    <a:pt x="28" y="118"/>
                    <a:pt x="26" y="120"/>
                    <a:pt x="24" y="120"/>
                  </a:cubicBezTo>
                  <a:cubicBezTo>
                    <a:pt x="12" y="120"/>
                    <a:pt x="12" y="120"/>
                    <a:pt x="12" y="120"/>
                  </a:cubicBezTo>
                  <a:cubicBezTo>
                    <a:pt x="10" y="120"/>
                    <a:pt x="8" y="118"/>
                    <a:pt x="8" y="116"/>
                  </a:cubicBezTo>
                  <a:cubicBezTo>
                    <a:pt x="8" y="52"/>
                    <a:pt x="8" y="52"/>
                    <a:pt x="8" y="52"/>
                  </a:cubicBezTo>
                  <a:cubicBezTo>
                    <a:pt x="8" y="50"/>
                    <a:pt x="10" y="48"/>
                    <a:pt x="12" y="48"/>
                  </a:cubicBezTo>
                  <a:cubicBezTo>
                    <a:pt x="24" y="48"/>
                    <a:pt x="24" y="48"/>
                    <a:pt x="24" y="48"/>
                  </a:cubicBezTo>
                  <a:cubicBezTo>
                    <a:pt x="26" y="48"/>
                    <a:pt x="28" y="50"/>
                    <a:pt x="28" y="52"/>
                  </a:cubicBezTo>
                  <a:lnTo>
                    <a:pt x="28" y="116"/>
                  </a:lnTo>
                  <a:close/>
                  <a:moveTo>
                    <a:pt x="120" y="58"/>
                  </a:moveTo>
                  <a:cubicBezTo>
                    <a:pt x="120" y="60"/>
                    <a:pt x="119" y="64"/>
                    <a:pt x="112" y="64"/>
                  </a:cubicBezTo>
                  <a:cubicBezTo>
                    <a:pt x="106" y="64"/>
                    <a:pt x="104" y="64"/>
                    <a:pt x="104" y="64"/>
                  </a:cubicBezTo>
                  <a:cubicBezTo>
                    <a:pt x="103" y="64"/>
                    <a:pt x="102" y="65"/>
                    <a:pt x="102" y="66"/>
                  </a:cubicBezTo>
                  <a:cubicBezTo>
                    <a:pt x="102" y="67"/>
                    <a:pt x="103" y="68"/>
                    <a:pt x="104" y="68"/>
                  </a:cubicBezTo>
                  <a:cubicBezTo>
                    <a:pt x="104" y="68"/>
                    <a:pt x="106" y="68"/>
                    <a:pt x="112" y="68"/>
                  </a:cubicBezTo>
                  <a:cubicBezTo>
                    <a:pt x="118" y="68"/>
                    <a:pt x="119" y="73"/>
                    <a:pt x="118" y="75"/>
                  </a:cubicBezTo>
                  <a:cubicBezTo>
                    <a:pt x="118" y="78"/>
                    <a:pt x="116" y="84"/>
                    <a:pt x="110" y="84"/>
                  </a:cubicBezTo>
                  <a:cubicBezTo>
                    <a:pt x="103" y="84"/>
                    <a:pt x="100" y="84"/>
                    <a:pt x="100" y="84"/>
                  </a:cubicBezTo>
                  <a:cubicBezTo>
                    <a:pt x="99" y="84"/>
                    <a:pt x="98" y="85"/>
                    <a:pt x="98" y="86"/>
                  </a:cubicBezTo>
                  <a:cubicBezTo>
                    <a:pt x="98" y="87"/>
                    <a:pt x="99" y="88"/>
                    <a:pt x="100" y="88"/>
                  </a:cubicBezTo>
                  <a:cubicBezTo>
                    <a:pt x="100" y="88"/>
                    <a:pt x="105" y="88"/>
                    <a:pt x="108" y="88"/>
                  </a:cubicBezTo>
                  <a:cubicBezTo>
                    <a:pt x="115" y="88"/>
                    <a:pt x="114" y="93"/>
                    <a:pt x="113" y="96"/>
                  </a:cubicBezTo>
                  <a:cubicBezTo>
                    <a:pt x="112" y="100"/>
                    <a:pt x="111" y="104"/>
                    <a:pt x="103" y="104"/>
                  </a:cubicBezTo>
                  <a:cubicBezTo>
                    <a:pt x="100" y="104"/>
                    <a:pt x="96" y="104"/>
                    <a:pt x="96" y="104"/>
                  </a:cubicBezTo>
                  <a:cubicBezTo>
                    <a:pt x="95" y="104"/>
                    <a:pt x="94" y="105"/>
                    <a:pt x="94" y="106"/>
                  </a:cubicBezTo>
                  <a:cubicBezTo>
                    <a:pt x="94" y="107"/>
                    <a:pt x="95" y="108"/>
                    <a:pt x="96" y="108"/>
                  </a:cubicBezTo>
                  <a:cubicBezTo>
                    <a:pt x="96" y="108"/>
                    <a:pt x="99" y="108"/>
                    <a:pt x="102" y="108"/>
                  </a:cubicBezTo>
                  <a:cubicBezTo>
                    <a:pt x="107" y="108"/>
                    <a:pt x="107" y="112"/>
                    <a:pt x="106" y="114"/>
                  </a:cubicBezTo>
                  <a:cubicBezTo>
                    <a:pt x="106" y="115"/>
                    <a:pt x="105" y="116"/>
                    <a:pt x="105" y="117"/>
                  </a:cubicBezTo>
                  <a:cubicBezTo>
                    <a:pt x="104" y="119"/>
                    <a:pt x="102" y="120"/>
                    <a:pt x="98" y="120"/>
                  </a:cubicBezTo>
                  <a:cubicBezTo>
                    <a:pt x="76" y="120"/>
                    <a:pt x="76" y="120"/>
                    <a:pt x="76" y="120"/>
                  </a:cubicBezTo>
                  <a:cubicBezTo>
                    <a:pt x="65" y="120"/>
                    <a:pt x="54" y="118"/>
                    <a:pt x="54" y="117"/>
                  </a:cubicBezTo>
                  <a:cubicBezTo>
                    <a:pt x="37" y="114"/>
                    <a:pt x="36" y="113"/>
                    <a:pt x="35" y="113"/>
                  </a:cubicBezTo>
                  <a:cubicBezTo>
                    <a:pt x="35" y="113"/>
                    <a:pt x="32" y="112"/>
                    <a:pt x="32" y="110"/>
                  </a:cubicBezTo>
                  <a:cubicBezTo>
                    <a:pt x="32" y="54"/>
                    <a:pt x="32" y="54"/>
                    <a:pt x="32" y="54"/>
                  </a:cubicBezTo>
                  <a:cubicBezTo>
                    <a:pt x="32" y="52"/>
                    <a:pt x="33" y="51"/>
                    <a:pt x="35" y="50"/>
                  </a:cubicBezTo>
                  <a:cubicBezTo>
                    <a:pt x="35" y="50"/>
                    <a:pt x="36" y="50"/>
                    <a:pt x="36" y="50"/>
                  </a:cubicBezTo>
                  <a:cubicBezTo>
                    <a:pt x="54" y="42"/>
                    <a:pt x="60" y="26"/>
                    <a:pt x="60" y="12"/>
                  </a:cubicBezTo>
                  <a:cubicBezTo>
                    <a:pt x="60" y="10"/>
                    <a:pt x="62" y="8"/>
                    <a:pt x="64" y="8"/>
                  </a:cubicBezTo>
                  <a:cubicBezTo>
                    <a:pt x="68" y="8"/>
                    <a:pt x="76" y="16"/>
                    <a:pt x="76" y="27"/>
                  </a:cubicBezTo>
                  <a:cubicBezTo>
                    <a:pt x="76" y="36"/>
                    <a:pt x="75" y="38"/>
                    <a:pt x="72" y="48"/>
                  </a:cubicBezTo>
                  <a:cubicBezTo>
                    <a:pt x="112" y="48"/>
                    <a:pt x="112" y="49"/>
                    <a:pt x="115" y="50"/>
                  </a:cubicBezTo>
                  <a:cubicBezTo>
                    <a:pt x="120" y="51"/>
                    <a:pt x="120" y="54"/>
                    <a:pt x="120" y="56"/>
                  </a:cubicBezTo>
                  <a:cubicBezTo>
                    <a:pt x="120" y="57"/>
                    <a:pt x="120" y="57"/>
                    <a:pt x="120"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id-ID" sz="1350"/>
            </a:p>
          </p:txBody>
        </p:sp>
        <p:sp>
          <p:nvSpPr>
            <p:cNvPr id="92" name="Freeform 83">
              <a:extLst>
                <a:ext uri="{FF2B5EF4-FFF2-40B4-BE49-F238E27FC236}">
                  <a16:creationId xmlns:a16="http://schemas.microsoft.com/office/drawing/2014/main" id="{AFBF55F6-12D1-DB51-64E6-CF950A15E860}"/>
                </a:ext>
              </a:extLst>
            </p:cNvPr>
            <p:cNvSpPr>
              <a:spLocks noEditPoints="1"/>
            </p:cNvSpPr>
            <p:nvPr/>
          </p:nvSpPr>
          <p:spPr bwMode="auto">
            <a:xfrm>
              <a:off x="2474265" y="3867103"/>
              <a:ext cx="38287" cy="38287"/>
            </a:xfrm>
            <a:custGeom>
              <a:avLst/>
              <a:gdLst>
                <a:gd name="T0" fmla="*/ 6 w 12"/>
                <a:gd name="T1" fmla="*/ 0 h 12"/>
                <a:gd name="T2" fmla="*/ 0 w 12"/>
                <a:gd name="T3" fmla="*/ 6 h 12"/>
                <a:gd name="T4" fmla="*/ 6 w 12"/>
                <a:gd name="T5" fmla="*/ 12 h 12"/>
                <a:gd name="T6" fmla="*/ 12 w 12"/>
                <a:gd name="T7" fmla="*/ 6 h 12"/>
                <a:gd name="T8" fmla="*/ 6 w 12"/>
                <a:gd name="T9" fmla="*/ 0 h 12"/>
                <a:gd name="T10" fmla="*/ 6 w 12"/>
                <a:gd name="T11" fmla="*/ 8 h 12"/>
                <a:gd name="T12" fmla="*/ 4 w 12"/>
                <a:gd name="T13" fmla="*/ 6 h 12"/>
                <a:gd name="T14" fmla="*/ 6 w 12"/>
                <a:gd name="T15" fmla="*/ 4 h 12"/>
                <a:gd name="T16" fmla="*/ 8 w 12"/>
                <a:gd name="T17" fmla="*/ 6 h 12"/>
                <a:gd name="T18" fmla="*/ 6 w 12"/>
                <a:gd name="T19"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6" y="0"/>
                  </a:moveTo>
                  <a:cubicBezTo>
                    <a:pt x="3" y="0"/>
                    <a:pt x="0" y="3"/>
                    <a:pt x="0" y="6"/>
                  </a:cubicBezTo>
                  <a:cubicBezTo>
                    <a:pt x="0" y="9"/>
                    <a:pt x="3" y="12"/>
                    <a:pt x="6" y="12"/>
                  </a:cubicBezTo>
                  <a:cubicBezTo>
                    <a:pt x="9" y="12"/>
                    <a:pt x="12" y="9"/>
                    <a:pt x="12" y="6"/>
                  </a:cubicBezTo>
                  <a:cubicBezTo>
                    <a:pt x="12" y="3"/>
                    <a:pt x="9" y="0"/>
                    <a:pt x="6" y="0"/>
                  </a:cubicBezTo>
                  <a:close/>
                  <a:moveTo>
                    <a:pt x="6" y="8"/>
                  </a:moveTo>
                  <a:cubicBezTo>
                    <a:pt x="5" y="8"/>
                    <a:pt x="4" y="7"/>
                    <a:pt x="4" y="6"/>
                  </a:cubicBezTo>
                  <a:cubicBezTo>
                    <a:pt x="4" y="5"/>
                    <a:pt x="5" y="4"/>
                    <a:pt x="6" y="4"/>
                  </a:cubicBezTo>
                  <a:cubicBezTo>
                    <a:pt x="7" y="4"/>
                    <a:pt x="8" y="5"/>
                    <a:pt x="8" y="6"/>
                  </a:cubicBezTo>
                  <a:cubicBezTo>
                    <a:pt x="8" y="7"/>
                    <a:pt x="7" y="8"/>
                    <a:pt x="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id-ID" sz="1350"/>
            </a:p>
          </p:txBody>
        </p:sp>
      </p:grpSp>
      <p:grpSp>
        <p:nvGrpSpPr>
          <p:cNvPr id="93" name="Group 39">
            <a:extLst>
              <a:ext uri="{FF2B5EF4-FFF2-40B4-BE49-F238E27FC236}">
                <a16:creationId xmlns:a16="http://schemas.microsoft.com/office/drawing/2014/main" id="{15AD2086-6782-402E-B904-B05A543AD32F}"/>
              </a:ext>
            </a:extLst>
          </p:cNvPr>
          <p:cNvGrpSpPr/>
          <p:nvPr/>
        </p:nvGrpSpPr>
        <p:grpSpPr>
          <a:xfrm>
            <a:off x="5183972" y="4744859"/>
            <a:ext cx="300018" cy="300018"/>
            <a:chOff x="2437300" y="3542332"/>
            <a:chExt cx="400024" cy="400024"/>
          </a:xfrm>
          <a:solidFill>
            <a:schemeClr val="accent3">
              <a:lumMod val="75000"/>
            </a:schemeClr>
          </a:solidFill>
        </p:grpSpPr>
        <p:sp>
          <p:nvSpPr>
            <p:cNvPr id="94" name="Freeform 82">
              <a:extLst>
                <a:ext uri="{FF2B5EF4-FFF2-40B4-BE49-F238E27FC236}">
                  <a16:creationId xmlns:a16="http://schemas.microsoft.com/office/drawing/2014/main" id="{B2D8952F-C040-5F55-2583-8567D9BE0ADF}"/>
                </a:ext>
              </a:extLst>
            </p:cNvPr>
            <p:cNvSpPr>
              <a:spLocks noEditPoints="1"/>
            </p:cNvSpPr>
            <p:nvPr/>
          </p:nvSpPr>
          <p:spPr bwMode="auto">
            <a:xfrm>
              <a:off x="2437300" y="3542332"/>
              <a:ext cx="400024" cy="400024"/>
            </a:xfrm>
            <a:custGeom>
              <a:avLst/>
              <a:gdLst>
                <a:gd name="T0" fmla="*/ 83 w 128"/>
                <a:gd name="T1" fmla="*/ 40 h 128"/>
                <a:gd name="T2" fmla="*/ 64 w 128"/>
                <a:gd name="T3" fmla="*/ 0 h 128"/>
                <a:gd name="T4" fmla="*/ 36 w 128"/>
                <a:gd name="T5" fmla="*/ 41 h 128"/>
                <a:gd name="T6" fmla="*/ 32 w 128"/>
                <a:gd name="T7" fmla="*/ 43 h 128"/>
                <a:gd name="T8" fmla="*/ 12 w 128"/>
                <a:gd name="T9" fmla="*/ 40 h 128"/>
                <a:gd name="T10" fmla="*/ 0 w 128"/>
                <a:gd name="T11" fmla="*/ 116 h 128"/>
                <a:gd name="T12" fmla="*/ 24 w 128"/>
                <a:gd name="T13" fmla="*/ 128 h 128"/>
                <a:gd name="T14" fmla="*/ 35 w 128"/>
                <a:gd name="T15" fmla="*/ 121 h 128"/>
                <a:gd name="T16" fmla="*/ 36 w 128"/>
                <a:gd name="T17" fmla="*/ 121 h 128"/>
                <a:gd name="T18" fmla="*/ 76 w 128"/>
                <a:gd name="T19" fmla="*/ 128 h 128"/>
                <a:gd name="T20" fmla="*/ 112 w 128"/>
                <a:gd name="T21" fmla="*/ 120 h 128"/>
                <a:gd name="T22" fmla="*/ 114 w 128"/>
                <a:gd name="T23" fmla="*/ 109 h 128"/>
                <a:gd name="T24" fmla="*/ 121 w 128"/>
                <a:gd name="T25" fmla="*/ 88 h 128"/>
                <a:gd name="T26" fmla="*/ 124 w 128"/>
                <a:gd name="T27" fmla="*/ 67 h 128"/>
                <a:gd name="T28" fmla="*/ 128 w 128"/>
                <a:gd name="T29" fmla="*/ 58 h 128"/>
                <a:gd name="T30" fmla="*/ 117 w 128"/>
                <a:gd name="T31" fmla="*/ 42 h 128"/>
                <a:gd name="T32" fmla="*/ 24 w 128"/>
                <a:gd name="T33" fmla="*/ 120 h 128"/>
                <a:gd name="T34" fmla="*/ 8 w 128"/>
                <a:gd name="T35" fmla="*/ 116 h 128"/>
                <a:gd name="T36" fmla="*/ 12 w 128"/>
                <a:gd name="T37" fmla="*/ 48 h 128"/>
                <a:gd name="T38" fmla="*/ 28 w 128"/>
                <a:gd name="T39" fmla="*/ 52 h 128"/>
                <a:gd name="T40" fmla="*/ 120 w 128"/>
                <a:gd name="T41" fmla="*/ 58 h 128"/>
                <a:gd name="T42" fmla="*/ 104 w 128"/>
                <a:gd name="T43" fmla="*/ 64 h 128"/>
                <a:gd name="T44" fmla="*/ 104 w 128"/>
                <a:gd name="T45" fmla="*/ 68 h 128"/>
                <a:gd name="T46" fmla="*/ 118 w 128"/>
                <a:gd name="T47" fmla="*/ 75 h 128"/>
                <a:gd name="T48" fmla="*/ 100 w 128"/>
                <a:gd name="T49" fmla="*/ 84 h 128"/>
                <a:gd name="T50" fmla="*/ 100 w 128"/>
                <a:gd name="T51" fmla="*/ 88 h 128"/>
                <a:gd name="T52" fmla="*/ 113 w 128"/>
                <a:gd name="T53" fmla="*/ 96 h 128"/>
                <a:gd name="T54" fmla="*/ 96 w 128"/>
                <a:gd name="T55" fmla="*/ 104 h 128"/>
                <a:gd name="T56" fmla="*/ 96 w 128"/>
                <a:gd name="T57" fmla="*/ 108 h 128"/>
                <a:gd name="T58" fmla="*/ 106 w 128"/>
                <a:gd name="T59" fmla="*/ 114 h 128"/>
                <a:gd name="T60" fmla="*/ 98 w 128"/>
                <a:gd name="T61" fmla="*/ 120 h 128"/>
                <a:gd name="T62" fmla="*/ 54 w 128"/>
                <a:gd name="T63" fmla="*/ 117 h 128"/>
                <a:gd name="T64" fmla="*/ 32 w 128"/>
                <a:gd name="T65" fmla="*/ 110 h 128"/>
                <a:gd name="T66" fmla="*/ 35 w 128"/>
                <a:gd name="T67" fmla="*/ 50 h 128"/>
                <a:gd name="T68" fmla="*/ 60 w 128"/>
                <a:gd name="T69" fmla="*/ 12 h 128"/>
                <a:gd name="T70" fmla="*/ 76 w 128"/>
                <a:gd name="T71" fmla="*/ 27 h 128"/>
                <a:gd name="T72" fmla="*/ 115 w 128"/>
                <a:gd name="T73" fmla="*/ 50 h 128"/>
                <a:gd name="T74" fmla="*/ 120 w 128"/>
                <a:gd name="T75" fmla="*/ 5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8" h="128">
                  <a:moveTo>
                    <a:pt x="117" y="42"/>
                  </a:moveTo>
                  <a:cubicBezTo>
                    <a:pt x="112" y="41"/>
                    <a:pt x="100" y="41"/>
                    <a:pt x="83" y="40"/>
                  </a:cubicBezTo>
                  <a:cubicBezTo>
                    <a:pt x="84" y="36"/>
                    <a:pt x="84" y="33"/>
                    <a:pt x="84" y="27"/>
                  </a:cubicBezTo>
                  <a:cubicBezTo>
                    <a:pt x="84" y="13"/>
                    <a:pt x="73" y="0"/>
                    <a:pt x="64" y="0"/>
                  </a:cubicBezTo>
                  <a:cubicBezTo>
                    <a:pt x="57" y="0"/>
                    <a:pt x="52" y="5"/>
                    <a:pt x="52" y="12"/>
                  </a:cubicBezTo>
                  <a:cubicBezTo>
                    <a:pt x="52" y="20"/>
                    <a:pt x="49" y="34"/>
                    <a:pt x="36" y="41"/>
                  </a:cubicBezTo>
                  <a:cubicBezTo>
                    <a:pt x="35" y="41"/>
                    <a:pt x="32" y="43"/>
                    <a:pt x="32" y="43"/>
                  </a:cubicBezTo>
                  <a:cubicBezTo>
                    <a:pt x="32" y="43"/>
                    <a:pt x="32" y="43"/>
                    <a:pt x="32" y="43"/>
                  </a:cubicBezTo>
                  <a:cubicBezTo>
                    <a:pt x="30" y="41"/>
                    <a:pt x="27" y="40"/>
                    <a:pt x="24" y="40"/>
                  </a:cubicBezTo>
                  <a:cubicBezTo>
                    <a:pt x="12" y="40"/>
                    <a:pt x="12" y="40"/>
                    <a:pt x="12" y="40"/>
                  </a:cubicBezTo>
                  <a:cubicBezTo>
                    <a:pt x="5" y="40"/>
                    <a:pt x="0" y="45"/>
                    <a:pt x="0" y="52"/>
                  </a:cubicBezTo>
                  <a:cubicBezTo>
                    <a:pt x="0" y="116"/>
                    <a:pt x="0" y="116"/>
                    <a:pt x="0" y="116"/>
                  </a:cubicBezTo>
                  <a:cubicBezTo>
                    <a:pt x="0" y="123"/>
                    <a:pt x="5" y="128"/>
                    <a:pt x="12" y="128"/>
                  </a:cubicBezTo>
                  <a:cubicBezTo>
                    <a:pt x="24" y="128"/>
                    <a:pt x="24" y="128"/>
                    <a:pt x="24" y="128"/>
                  </a:cubicBezTo>
                  <a:cubicBezTo>
                    <a:pt x="29" y="128"/>
                    <a:pt x="33" y="125"/>
                    <a:pt x="35" y="121"/>
                  </a:cubicBezTo>
                  <a:cubicBezTo>
                    <a:pt x="35" y="121"/>
                    <a:pt x="35" y="121"/>
                    <a:pt x="35" y="121"/>
                  </a:cubicBezTo>
                  <a:cubicBezTo>
                    <a:pt x="35" y="121"/>
                    <a:pt x="35" y="121"/>
                    <a:pt x="36" y="121"/>
                  </a:cubicBezTo>
                  <a:cubicBezTo>
                    <a:pt x="36" y="121"/>
                    <a:pt x="36" y="121"/>
                    <a:pt x="36" y="121"/>
                  </a:cubicBezTo>
                  <a:cubicBezTo>
                    <a:pt x="38" y="122"/>
                    <a:pt x="43" y="123"/>
                    <a:pt x="52" y="125"/>
                  </a:cubicBezTo>
                  <a:cubicBezTo>
                    <a:pt x="54" y="126"/>
                    <a:pt x="65" y="128"/>
                    <a:pt x="76" y="128"/>
                  </a:cubicBezTo>
                  <a:cubicBezTo>
                    <a:pt x="98" y="128"/>
                    <a:pt x="98" y="128"/>
                    <a:pt x="98" y="128"/>
                  </a:cubicBezTo>
                  <a:cubicBezTo>
                    <a:pt x="105" y="128"/>
                    <a:pt x="109" y="125"/>
                    <a:pt x="112" y="120"/>
                  </a:cubicBezTo>
                  <a:cubicBezTo>
                    <a:pt x="112" y="120"/>
                    <a:pt x="113" y="118"/>
                    <a:pt x="114" y="116"/>
                  </a:cubicBezTo>
                  <a:cubicBezTo>
                    <a:pt x="115" y="114"/>
                    <a:pt x="115" y="112"/>
                    <a:pt x="114" y="109"/>
                  </a:cubicBezTo>
                  <a:cubicBezTo>
                    <a:pt x="118" y="106"/>
                    <a:pt x="120" y="102"/>
                    <a:pt x="121" y="99"/>
                  </a:cubicBezTo>
                  <a:cubicBezTo>
                    <a:pt x="122" y="94"/>
                    <a:pt x="122" y="90"/>
                    <a:pt x="121" y="88"/>
                  </a:cubicBezTo>
                  <a:cubicBezTo>
                    <a:pt x="123" y="85"/>
                    <a:pt x="125" y="82"/>
                    <a:pt x="126" y="77"/>
                  </a:cubicBezTo>
                  <a:cubicBezTo>
                    <a:pt x="127" y="73"/>
                    <a:pt x="126" y="70"/>
                    <a:pt x="124" y="67"/>
                  </a:cubicBezTo>
                  <a:cubicBezTo>
                    <a:pt x="127" y="65"/>
                    <a:pt x="128" y="61"/>
                    <a:pt x="128" y="58"/>
                  </a:cubicBezTo>
                  <a:cubicBezTo>
                    <a:pt x="128" y="58"/>
                    <a:pt x="128" y="58"/>
                    <a:pt x="128" y="58"/>
                  </a:cubicBezTo>
                  <a:cubicBezTo>
                    <a:pt x="128" y="57"/>
                    <a:pt x="128" y="57"/>
                    <a:pt x="128" y="56"/>
                  </a:cubicBezTo>
                  <a:cubicBezTo>
                    <a:pt x="128" y="51"/>
                    <a:pt x="125" y="44"/>
                    <a:pt x="117" y="42"/>
                  </a:cubicBezTo>
                  <a:close/>
                  <a:moveTo>
                    <a:pt x="28" y="116"/>
                  </a:moveTo>
                  <a:cubicBezTo>
                    <a:pt x="28" y="118"/>
                    <a:pt x="26" y="120"/>
                    <a:pt x="24" y="120"/>
                  </a:cubicBezTo>
                  <a:cubicBezTo>
                    <a:pt x="12" y="120"/>
                    <a:pt x="12" y="120"/>
                    <a:pt x="12" y="120"/>
                  </a:cubicBezTo>
                  <a:cubicBezTo>
                    <a:pt x="10" y="120"/>
                    <a:pt x="8" y="118"/>
                    <a:pt x="8" y="116"/>
                  </a:cubicBezTo>
                  <a:cubicBezTo>
                    <a:pt x="8" y="52"/>
                    <a:pt x="8" y="52"/>
                    <a:pt x="8" y="52"/>
                  </a:cubicBezTo>
                  <a:cubicBezTo>
                    <a:pt x="8" y="50"/>
                    <a:pt x="10" y="48"/>
                    <a:pt x="12" y="48"/>
                  </a:cubicBezTo>
                  <a:cubicBezTo>
                    <a:pt x="24" y="48"/>
                    <a:pt x="24" y="48"/>
                    <a:pt x="24" y="48"/>
                  </a:cubicBezTo>
                  <a:cubicBezTo>
                    <a:pt x="26" y="48"/>
                    <a:pt x="28" y="50"/>
                    <a:pt x="28" y="52"/>
                  </a:cubicBezTo>
                  <a:lnTo>
                    <a:pt x="28" y="116"/>
                  </a:lnTo>
                  <a:close/>
                  <a:moveTo>
                    <a:pt x="120" y="58"/>
                  </a:moveTo>
                  <a:cubicBezTo>
                    <a:pt x="120" y="60"/>
                    <a:pt x="119" y="64"/>
                    <a:pt x="112" y="64"/>
                  </a:cubicBezTo>
                  <a:cubicBezTo>
                    <a:pt x="106" y="64"/>
                    <a:pt x="104" y="64"/>
                    <a:pt x="104" y="64"/>
                  </a:cubicBezTo>
                  <a:cubicBezTo>
                    <a:pt x="103" y="64"/>
                    <a:pt x="102" y="65"/>
                    <a:pt x="102" y="66"/>
                  </a:cubicBezTo>
                  <a:cubicBezTo>
                    <a:pt x="102" y="67"/>
                    <a:pt x="103" y="68"/>
                    <a:pt x="104" y="68"/>
                  </a:cubicBezTo>
                  <a:cubicBezTo>
                    <a:pt x="104" y="68"/>
                    <a:pt x="106" y="68"/>
                    <a:pt x="112" y="68"/>
                  </a:cubicBezTo>
                  <a:cubicBezTo>
                    <a:pt x="118" y="68"/>
                    <a:pt x="119" y="73"/>
                    <a:pt x="118" y="75"/>
                  </a:cubicBezTo>
                  <a:cubicBezTo>
                    <a:pt x="118" y="78"/>
                    <a:pt x="116" y="84"/>
                    <a:pt x="110" y="84"/>
                  </a:cubicBezTo>
                  <a:cubicBezTo>
                    <a:pt x="103" y="84"/>
                    <a:pt x="100" y="84"/>
                    <a:pt x="100" y="84"/>
                  </a:cubicBezTo>
                  <a:cubicBezTo>
                    <a:pt x="99" y="84"/>
                    <a:pt x="98" y="85"/>
                    <a:pt x="98" y="86"/>
                  </a:cubicBezTo>
                  <a:cubicBezTo>
                    <a:pt x="98" y="87"/>
                    <a:pt x="99" y="88"/>
                    <a:pt x="100" y="88"/>
                  </a:cubicBezTo>
                  <a:cubicBezTo>
                    <a:pt x="100" y="88"/>
                    <a:pt x="105" y="88"/>
                    <a:pt x="108" y="88"/>
                  </a:cubicBezTo>
                  <a:cubicBezTo>
                    <a:pt x="115" y="88"/>
                    <a:pt x="114" y="93"/>
                    <a:pt x="113" y="96"/>
                  </a:cubicBezTo>
                  <a:cubicBezTo>
                    <a:pt x="112" y="100"/>
                    <a:pt x="111" y="104"/>
                    <a:pt x="103" y="104"/>
                  </a:cubicBezTo>
                  <a:cubicBezTo>
                    <a:pt x="100" y="104"/>
                    <a:pt x="96" y="104"/>
                    <a:pt x="96" y="104"/>
                  </a:cubicBezTo>
                  <a:cubicBezTo>
                    <a:pt x="95" y="104"/>
                    <a:pt x="94" y="105"/>
                    <a:pt x="94" y="106"/>
                  </a:cubicBezTo>
                  <a:cubicBezTo>
                    <a:pt x="94" y="107"/>
                    <a:pt x="95" y="108"/>
                    <a:pt x="96" y="108"/>
                  </a:cubicBezTo>
                  <a:cubicBezTo>
                    <a:pt x="96" y="108"/>
                    <a:pt x="99" y="108"/>
                    <a:pt x="102" y="108"/>
                  </a:cubicBezTo>
                  <a:cubicBezTo>
                    <a:pt x="107" y="108"/>
                    <a:pt x="107" y="112"/>
                    <a:pt x="106" y="114"/>
                  </a:cubicBezTo>
                  <a:cubicBezTo>
                    <a:pt x="106" y="115"/>
                    <a:pt x="105" y="116"/>
                    <a:pt x="105" y="117"/>
                  </a:cubicBezTo>
                  <a:cubicBezTo>
                    <a:pt x="104" y="119"/>
                    <a:pt x="102" y="120"/>
                    <a:pt x="98" y="120"/>
                  </a:cubicBezTo>
                  <a:cubicBezTo>
                    <a:pt x="76" y="120"/>
                    <a:pt x="76" y="120"/>
                    <a:pt x="76" y="120"/>
                  </a:cubicBezTo>
                  <a:cubicBezTo>
                    <a:pt x="65" y="120"/>
                    <a:pt x="54" y="118"/>
                    <a:pt x="54" y="117"/>
                  </a:cubicBezTo>
                  <a:cubicBezTo>
                    <a:pt x="37" y="114"/>
                    <a:pt x="36" y="113"/>
                    <a:pt x="35" y="113"/>
                  </a:cubicBezTo>
                  <a:cubicBezTo>
                    <a:pt x="35" y="113"/>
                    <a:pt x="32" y="112"/>
                    <a:pt x="32" y="110"/>
                  </a:cubicBezTo>
                  <a:cubicBezTo>
                    <a:pt x="32" y="54"/>
                    <a:pt x="32" y="54"/>
                    <a:pt x="32" y="54"/>
                  </a:cubicBezTo>
                  <a:cubicBezTo>
                    <a:pt x="32" y="52"/>
                    <a:pt x="33" y="51"/>
                    <a:pt x="35" y="50"/>
                  </a:cubicBezTo>
                  <a:cubicBezTo>
                    <a:pt x="35" y="50"/>
                    <a:pt x="36" y="50"/>
                    <a:pt x="36" y="50"/>
                  </a:cubicBezTo>
                  <a:cubicBezTo>
                    <a:pt x="54" y="42"/>
                    <a:pt x="60" y="26"/>
                    <a:pt x="60" y="12"/>
                  </a:cubicBezTo>
                  <a:cubicBezTo>
                    <a:pt x="60" y="10"/>
                    <a:pt x="62" y="8"/>
                    <a:pt x="64" y="8"/>
                  </a:cubicBezTo>
                  <a:cubicBezTo>
                    <a:pt x="68" y="8"/>
                    <a:pt x="76" y="16"/>
                    <a:pt x="76" y="27"/>
                  </a:cubicBezTo>
                  <a:cubicBezTo>
                    <a:pt x="76" y="36"/>
                    <a:pt x="75" y="38"/>
                    <a:pt x="72" y="48"/>
                  </a:cubicBezTo>
                  <a:cubicBezTo>
                    <a:pt x="112" y="48"/>
                    <a:pt x="112" y="49"/>
                    <a:pt x="115" y="50"/>
                  </a:cubicBezTo>
                  <a:cubicBezTo>
                    <a:pt x="120" y="51"/>
                    <a:pt x="120" y="54"/>
                    <a:pt x="120" y="56"/>
                  </a:cubicBezTo>
                  <a:cubicBezTo>
                    <a:pt x="120" y="57"/>
                    <a:pt x="120" y="57"/>
                    <a:pt x="120"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id-ID" sz="1350"/>
            </a:p>
          </p:txBody>
        </p:sp>
        <p:sp>
          <p:nvSpPr>
            <p:cNvPr id="95" name="Freeform 83">
              <a:extLst>
                <a:ext uri="{FF2B5EF4-FFF2-40B4-BE49-F238E27FC236}">
                  <a16:creationId xmlns:a16="http://schemas.microsoft.com/office/drawing/2014/main" id="{C1589997-2AE1-ACFD-4028-7F6C098A900A}"/>
                </a:ext>
              </a:extLst>
            </p:cNvPr>
            <p:cNvSpPr>
              <a:spLocks noEditPoints="1"/>
            </p:cNvSpPr>
            <p:nvPr/>
          </p:nvSpPr>
          <p:spPr bwMode="auto">
            <a:xfrm>
              <a:off x="2474265" y="3867103"/>
              <a:ext cx="38287" cy="38287"/>
            </a:xfrm>
            <a:custGeom>
              <a:avLst/>
              <a:gdLst>
                <a:gd name="T0" fmla="*/ 6 w 12"/>
                <a:gd name="T1" fmla="*/ 0 h 12"/>
                <a:gd name="T2" fmla="*/ 0 w 12"/>
                <a:gd name="T3" fmla="*/ 6 h 12"/>
                <a:gd name="T4" fmla="*/ 6 w 12"/>
                <a:gd name="T5" fmla="*/ 12 h 12"/>
                <a:gd name="T6" fmla="*/ 12 w 12"/>
                <a:gd name="T7" fmla="*/ 6 h 12"/>
                <a:gd name="T8" fmla="*/ 6 w 12"/>
                <a:gd name="T9" fmla="*/ 0 h 12"/>
                <a:gd name="T10" fmla="*/ 6 w 12"/>
                <a:gd name="T11" fmla="*/ 8 h 12"/>
                <a:gd name="T12" fmla="*/ 4 w 12"/>
                <a:gd name="T13" fmla="*/ 6 h 12"/>
                <a:gd name="T14" fmla="*/ 6 w 12"/>
                <a:gd name="T15" fmla="*/ 4 h 12"/>
                <a:gd name="T16" fmla="*/ 8 w 12"/>
                <a:gd name="T17" fmla="*/ 6 h 12"/>
                <a:gd name="T18" fmla="*/ 6 w 12"/>
                <a:gd name="T19"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6" y="0"/>
                  </a:moveTo>
                  <a:cubicBezTo>
                    <a:pt x="3" y="0"/>
                    <a:pt x="0" y="3"/>
                    <a:pt x="0" y="6"/>
                  </a:cubicBezTo>
                  <a:cubicBezTo>
                    <a:pt x="0" y="9"/>
                    <a:pt x="3" y="12"/>
                    <a:pt x="6" y="12"/>
                  </a:cubicBezTo>
                  <a:cubicBezTo>
                    <a:pt x="9" y="12"/>
                    <a:pt x="12" y="9"/>
                    <a:pt x="12" y="6"/>
                  </a:cubicBezTo>
                  <a:cubicBezTo>
                    <a:pt x="12" y="3"/>
                    <a:pt x="9" y="0"/>
                    <a:pt x="6" y="0"/>
                  </a:cubicBezTo>
                  <a:close/>
                  <a:moveTo>
                    <a:pt x="6" y="8"/>
                  </a:moveTo>
                  <a:cubicBezTo>
                    <a:pt x="5" y="8"/>
                    <a:pt x="4" y="7"/>
                    <a:pt x="4" y="6"/>
                  </a:cubicBezTo>
                  <a:cubicBezTo>
                    <a:pt x="4" y="5"/>
                    <a:pt x="5" y="4"/>
                    <a:pt x="6" y="4"/>
                  </a:cubicBezTo>
                  <a:cubicBezTo>
                    <a:pt x="7" y="4"/>
                    <a:pt x="8" y="5"/>
                    <a:pt x="8" y="6"/>
                  </a:cubicBezTo>
                  <a:cubicBezTo>
                    <a:pt x="8" y="7"/>
                    <a:pt x="7" y="8"/>
                    <a:pt x="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id-ID" sz="1350"/>
            </a:p>
          </p:txBody>
        </p:sp>
      </p:grpSp>
      <p:grpSp>
        <p:nvGrpSpPr>
          <p:cNvPr id="96" name="Group 39">
            <a:extLst>
              <a:ext uri="{FF2B5EF4-FFF2-40B4-BE49-F238E27FC236}">
                <a16:creationId xmlns:a16="http://schemas.microsoft.com/office/drawing/2014/main" id="{D1982D83-425B-02F0-3865-B5D50FC6EE70}"/>
              </a:ext>
            </a:extLst>
          </p:cNvPr>
          <p:cNvGrpSpPr/>
          <p:nvPr/>
        </p:nvGrpSpPr>
        <p:grpSpPr>
          <a:xfrm>
            <a:off x="6815313" y="4749555"/>
            <a:ext cx="300018" cy="300018"/>
            <a:chOff x="2437300" y="3542332"/>
            <a:chExt cx="400024" cy="400024"/>
          </a:xfrm>
          <a:solidFill>
            <a:srgbClr val="1A9AFF"/>
          </a:solidFill>
        </p:grpSpPr>
        <p:sp>
          <p:nvSpPr>
            <p:cNvPr id="97" name="Freeform 82">
              <a:extLst>
                <a:ext uri="{FF2B5EF4-FFF2-40B4-BE49-F238E27FC236}">
                  <a16:creationId xmlns:a16="http://schemas.microsoft.com/office/drawing/2014/main" id="{09F6DDF9-5D1C-9DAC-2B68-CD30E8674C7E}"/>
                </a:ext>
              </a:extLst>
            </p:cNvPr>
            <p:cNvSpPr>
              <a:spLocks noEditPoints="1"/>
            </p:cNvSpPr>
            <p:nvPr/>
          </p:nvSpPr>
          <p:spPr bwMode="auto">
            <a:xfrm>
              <a:off x="2437300" y="3542332"/>
              <a:ext cx="400024" cy="400024"/>
            </a:xfrm>
            <a:custGeom>
              <a:avLst/>
              <a:gdLst>
                <a:gd name="T0" fmla="*/ 83 w 128"/>
                <a:gd name="T1" fmla="*/ 40 h 128"/>
                <a:gd name="T2" fmla="*/ 64 w 128"/>
                <a:gd name="T3" fmla="*/ 0 h 128"/>
                <a:gd name="T4" fmla="*/ 36 w 128"/>
                <a:gd name="T5" fmla="*/ 41 h 128"/>
                <a:gd name="T6" fmla="*/ 32 w 128"/>
                <a:gd name="T7" fmla="*/ 43 h 128"/>
                <a:gd name="T8" fmla="*/ 12 w 128"/>
                <a:gd name="T9" fmla="*/ 40 h 128"/>
                <a:gd name="T10" fmla="*/ 0 w 128"/>
                <a:gd name="T11" fmla="*/ 116 h 128"/>
                <a:gd name="T12" fmla="*/ 24 w 128"/>
                <a:gd name="T13" fmla="*/ 128 h 128"/>
                <a:gd name="T14" fmla="*/ 35 w 128"/>
                <a:gd name="T15" fmla="*/ 121 h 128"/>
                <a:gd name="T16" fmla="*/ 36 w 128"/>
                <a:gd name="T17" fmla="*/ 121 h 128"/>
                <a:gd name="T18" fmla="*/ 76 w 128"/>
                <a:gd name="T19" fmla="*/ 128 h 128"/>
                <a:gd name="T20" fmla="*/ 112 w 128"/>
                <a:gd name="T21" fmla="*/ 120 h 128"/>
                <a:gd name="T22" fmla="*/ 114 w 128"/>
                <a:gd name="T23" fmla="*/ 109 h 128"/>
                <a:gd name="T24" fmla="*/ 121 w 128"/>
                <a:gd name="T25" fmla="*/ 88 h 128"/>
                <a:gd name="T26" fmla="*/ 124 w 128"/>
                <a:gd name="T27" fmla="*/ 67 h 128"/>
                <a:gd name="T28" fmla="*/ 128 w 128"/>
                <a:gd name="T29" fmla="*/ 58 h 128"/>
                <a:gd name="T30" fmla="*/ 117 w 128"/>
                <a:gd name="T31" fmla="*/ 42 h 128"/>
                <a:gd name="T32" fmla="*/ 24 w 128"/>
                <a:gd name="T33" fmla="*/ 120 h 128"/>
                <a:gd name="T34" fmla="*/ 8 w 128"/>
                <a:gd name="T35" fmla="*/ 116 h 128"/>
                <a:gd name="T36" fmla="*/ 12 w 128"/>
                <a:gd name="T37" fmla="*/ 48 h 128"/>
                <a:gd name="T38" fmla="*/ 28 w 128"/>
                <a:gd name="T39" fmla="*/ 52 h 128"/>
                <a:gd name="T40" fmla="*/ 120 w 128"/>
                <a:gd name="T41" fmla="*/ 58 h 128"/>
                <a:gd name="T42" fmla="*/ 104 w 128"/>
                <a:gd name="T43" fmla="*/ 64 h 128"/>
                <a:gd name="T44" fmla="*/ 104 w 128"/>
                <a:gd name="T45" fmla="*/ 68 h 128"/>
                <a:gd name="T46" fmla="*/ 118 w 128"/>
                <a:gd name="T47" fmla="*/ 75 h 128"/>
                <a:gd name="T48" fmla="*/ 100 w 128"/>
                <a:gd name="T49" fmla="*/ 84 h 128"/>
                <a:gd name="T50" fmla="*/ 100 w 128"/>
                <a:gd name="T51" fmla="*/ 88 h 128"/>
                <a:gd name="T52" fmla="*/ 113 w 128"/>
                <a:gd name="T53" fmla="*/ 96 h 128"/>
                <a:gd name="T54" fmla="*/ 96 w 128"/>
                <a:gd name="T55" fmla="*/ 104 h 128"/>
                <a:gd name="T56" fmla="*/ 96 w 128"/>
                <a:gd name="T57" fmla="*/ 108 h 128"/>
                <a:gd name="T58" fmla="*/ 106 w 128"/>
                <a:gd name="T59" fmla="*/ 114 h 128"/>
                <a:gd name="T60" fmla="*/ 98 w 128"/>
                <a:gd name="T61" fmla="*/ 120 h 128"/>
                <a:gd name="T62" fmla="*/ 54 w 128"/>
                <a:gd name="T63" fmla="*/ 117 h 128"/>
                <a:gd name="T64" fmla="*/ 32 w 128"/>
                <a:gd name="T65" fmla="*/ 110 h 128"/>
                <a:gd name="T66" fmla="*/ 35 w 128"/>
                <a:gd name="T67" fmla="*/ 50 h 128"/>
                <a:gd name="T68" fmla="*/ 60 w 128"/>
                <a:gd name="T69" fmla="*/ 12 h 128"/>
                <a:gd name="T70" fmla="*/ 76 w 128"/>
                <a:gd name="T71" fmla="*/ 27 h 128"/>
                <a:gd name="T72" fmla="*/ 115 w 128"/>
                <a:gd name="T73" fmla="*/ 50 h 128"/>
                <a:gd name="T74" fmla="*/ 120 w 128"/>
                <a:gd name="T75" fmla="*/ 5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8" h="128">
                  <a:moveTo>
                    <a:pt x="117" y="42"/>
                  </a:moveTo>
                  <a:cubicBezTo>
                    <a:pt x="112" y="41"/>
                    <a:pt x="100" y="41"/>
                    <a:pt x="83" y="40"/>
                  </a:cubicBezTo>
                  <a:cubicBezTo>
                    <a:pt x="84" y="36"/>
                    <a:pt x="84" y="33"/>
                    <a:pt x="84" y="27"/>
                  </a:cubicBezTo>
                  <a:cubicBezTo>
                    <a:pt x="84" y="13"/>
                    <a:pt x="73" y="0"/>
                    <a:pt x="64" y="0"/>
                  </a:cubicBezTo>
                  <a:cubicBezTo>
                    <a:pt x="57" y="0"/>
                    <a:pt x="52" y="5"/>
                    <a:pt x="52" y="12"/>
                  </a:cubicBezTo>
                  <a:cubicBezTo>
                    <a:pt x="52" y="20"/>
                    <a:pt x="49" y="34"/>
                    <a:pt x="36" y="41"/>
                  </a:cubicBezTo>
                  <a:cubicBezTo>
                    <a:pt x="35" y="41"/>
                    <a:pt x="32" y="43"/>
                    <a:pt x="32" y="43"/>
                  </a:cubicBezTo>
                  <a:cubicBezTo>
                    <a:pt x="32" y="43"/>
                    <a:pt x="32" y="43"/>
                    <a:pt x="32" y="43"/>
                  </a:cubicBezTo>
                  <a:cubicBezTo>
                    <a:pt x="30" y="41"/>
                    <a:pt x="27" y="40"/>
                    <a:pt x="24" y="40"/>
                  </a:cubicBezTo>
                  <a:cubicBezTo>
                    <a:pt x="12" y="40"/>
                    <a:pt x="12" y="40"/>
                    <a:pt x="12" y="40"/>
                  </a:cubicBezTo>
                  <a:cubicBezTo>
                    <a:pt x="5" y="40"/>
                    <a:pt x="0" y="45"/>
                    <a:pt x="0" y="52"/>
                  </a:cubicBezTo>
                  <a:cubicBezTo>
                    <a:pt x="0" y="116"/>
                    <a:pt x="0" y="116"/>
                    <a:pt x="0" y="116"/>
                  </a:cubicBezTo>
                  <a:cubicBezTo>
                    <a:pt x="0" y="123"/>
                    <a:pt x="5" y="128"/>
                    <a:pt x="12" y="128"/>
                  </a:cubicBezTo>
                  <a:cubicBezTo>
                    <a:pt x="24" y="128"/>
                    <a:pt x="24" y="128"/>
                    <a:pt x="24" y="128"/>
                  </a:cubicBezTo>
                  <a:cubicBezTo>
                    <a:pt x="29" y="128"/>
                    <a:pt x="33" y="125"/>
                    <a:pt x="35" y="121"/>
                  </a:cubicBezTo>
                  <a:cubicBezTo>
                    <a:pt x="35" y="121"/>
                    <a:pt x="35" y="121"/>
                    <a:pt x="35" y="121"/>
                  </a:cubicBezTo>
                  <a:cubicBezTo>
                    <a:pt x="35" y="121"/>
                    <a:pt x="35" y="121"/>
                    <a:pt x="36" y="121"/>
                  </a:cubicBezTo>
                  <a:cubicBezTo>
                    <a:pt x="36" y="121"/>
                    <a:pt x="36" y="121"/>
                    <a:pt x="36" y="121"/>
                  </a:cubicBezTo>
                  <a:cubicBezTo>
                    <a:pt x="38" y="122"/>
                    <a:pt x="43" y="123"/>
                    <a:pt x="52" y="125"/>
                  </a:cubicBezTo>
                  <a:cubicBezTo>
                    <a:pt x="54" y="126"/>
                    <a:pt x="65" y="128"/>
                    <a:pt x="76" y="128"/>
                  </a:cubicBezTo>
                  <a:cubicBezTo>
                    <a:pt x="98" y="128"/>
                    <a:pt x="98" y="128"/>
                    <a:pt x="98" y="128"/>
                  </a:cubicBezTo>
                  <a:cubicBezTo>
                    <a:pt x="105" y="128"/>
                    <a:pt x="109" y="125"/>
                    <a:pt x="112" y="120"/>
                  </a:cubicBezTo>
                  <a:cubicBezTo>
                    <a:pt x="112" y="120"/>
                    <a:pt x="113" y="118"/>
                    <a:pt x="114" y="116"/>
                  </a:cubicBezTo>
                  <a:cubicBezTo>
                    <a:pt x="115" y="114"/>
                    <a:pt x="115" y="112"/>
                    <a:pt x="114" y="109"/>
                  </a:cubicBezTo>
                  <a:cubicBezTo>
                    <a:pt x="118" y="106"/>
                    <a:pt x="120" y="102"/>
                    <a:pt x="121" y="99"/>
                  </a:cubicBezTo>
                  <a:cubicBezTo>
                    <a:pt x="122" y="94"/>
                    <a:pt x="122" y="90"/>
                    <a:pt x="121" y="88"/>
                  </a:cubicBezTo>
                  <a:cubicBezTo>
                    <a:pt x="123" y="85"/>
                    <a:pt x="125" y="82"/>
                    <a:pt x="126" y="77"/>
                  </a:cubicBezTo>
                  <a:cubicBezTo>
                    <a:pt x="127" y="73"/>
                    <a:pt x="126" y="70"/>
                    <a:pt x="124" y="67"/>
                  </a:cubicBezTo>
                  <a:cubicBezTo>
                    <a:pt x="127" y="65"/>
                    <a:pt x="128" y="61"/>
                    <a:pt x="128" y="58"/>
                  </a:cubicBezTo>
                  <a:cubicBezTo>
                    <a:pt x="128" y="58"/>
                    <a:pt x="128" y="58"/>
                    <a:pt x="128" y="58"/>
                  </a:cubicBezTo>
                  <a:cubicBezTo>
                    <a:pt x="128" y="57"/>
                    <a:pt x="128" y="57"/>
                    <a:pt x="128" y="56"/>
                  </a:cubicBezTo>
                  <a:cubicBezTo>
                    <a:pt x="128" y="51"/>
                    <a:pt x="125" y="44"/>
                    <a:pt x="117" y="42"/>
                  </a:cubicBezTo>
                  <a:close/>
                  <a:moveTo>
                    <a:pt x="28" y="116"/>
                  </a:moveTo>
                  <a:cubicBezTo>
                    <a:pt x="28" y="118"/>
                    <a:pt x="26" y="120"/>
                    <a:pt x="24" y="120"/>
                  </a:cubicBezTo>
                  <a:cubicBezTo>
                    <a:pt x="12" y="120"/>
                    <a:pt x="12" y="120"/>
                    <a:pt x="12" y="120"/>
                  </a:cubicBezTo>
                  <a:cubicBezTo>
                    <a:pt x="10" y="120"/>
                    <a:pt x="8" y="118"/>
                    <a:pt x="8" y="116"/>
                  </a:cubicBezTo>
                  <a:cubicBezTo>
                    <a:pt x="8" y="52"/>
                    <a:pt x="8" y="52"/>
                    <a:pt x="8" y="52"/>
                  </a:cubicBezTo>
                  <a:cubicBezTo>
                    <a:pt x="8" y="50"/>
                    <a:pt x="10" y="48"/>
                    <a:pt x="12" y="48"/>
                  </a:cubicBezTo>
                  <a:cubicBezTo>
                    <a:pt x="24" y="48"/>
                    <a:pt x="24" y="48"/>
                    <a:pt x="24" y="48"/>
                  </a:cubicBezTo>
                  <a:cubicBezTo>
                    <a:pt x="26" y="48"/>
                    <a:pt x="28" y="50"/>
                    <a:pt x="28" y="52"/>
                  </a:cubicBezTo>
                  <a:lnTo>
                    <a:pt x="28" y="116"/>
                  </a:lnTo>
                  <a:close/>
                  <a:moveTo>
                    <a:pt x="120" y="58"/>
                  </a:moveTo>
                  <a:cubicBezTo>
                    <a:pt x="120" y="60"/>
                    <a:pt x="119" y="64"/>
                    <a:pt x="112" y="64"/>
                  </a:cubicBezTo>
                  <a:cubicBezTo>
                    <a:pt x="106" y="64"/>
                    <a:pt x="104" y="64"/>
                    <a:pt x="104" y="64"/>
                  </a:cubicBezTo>
                  <a:cubicBezTo>
                    <a:pt x="103" y="64"/>
                    <a:pt x="102" y="65"/>
                    <a:pt x="102" y="66"/>
                  </a:cubicBezTo>
                  <a:cubicBezTo>
                    <a:pt x="102" y="67"/>
                    <a:pt x="103" y="68"/>
                    <a:pt x="104" y="68"/>
                  </a:cubicBezTo>
                  <a:cubicBezTo>
                    <a:pt x="104" y="68"/>
                    <a:pt x="106" y="68"/>
                    <a:pt x="112" y="68"/>
                  </a:cubicBezTo>
                  <a:cubicBezTo>
                    <a:pt x="118" y="68"/>
                    <a:pt x="119" y="73"/>
                    <a:pt x="118" y="75"/>
                  </a:cubicBezTo>
                  <a:cubicBezTo>
                    <a:pt x="118" y="78"/>
                    <a:pt x="116" y="84"/>
                    <a:pt x="110" y="84"/>
                  </a:cubicBezTo>
                  <a:cubicBezTo>
                    <a:pt x="103" y="84"/>
                    <a:pt x="100" y="84"/>
                    <a:pt x="100" y="84"/>
                  </a:cubicBezTo>
                  <a:cubicBezTo>
                    <a:pt x="99" y="84"/>
                    <a:pt x="98" y="85"/>
                    <a:pt x="98" y="86"/>
                  </a:cubicBezTo>
                  <a:cubicBezTo>
                    <a:pt x="98" y="87"/>
                    <a:pt x="99" y="88"/>
                    <a:pt x="100" y="88"/>
                  </a:cubicBezTo>
                  <a:cubicBezTo>
                    <a:pt x="100" y="88"/>
                    <a:pt x="105" y="88"/>
                    <a:pt x="108" y="88"/>
                  </a:cubicBezTo>
                  <a:cubicBezTo>
                    <a:pt x="115" y="88"/>
                    <a:pt x="114" y="93"/>
                    <a:pt x="113" y="96"/>
                  </a:cubicBezTo>
                  <a:cubicBezTo>
                    <a:pt x="112" y="100"/>
                    <a:pt x="111" y="104"/>
                    <a:pt x="103" y="104"/>
                  </a:cubicBezTo>
                  <a:cubicBezTo>
                    <a:pt x="100" y="104"/>
                    <a:pt x="96" y="104"/>
                    <a:pt x="96" y="104"/>
                  </a:cubicBezTo>
                  <a:cubicBezTo>
                    <a:pt x="95" y="104"/>
                    <a:pt x="94" y="105"/>
                    <a:pt x="94" y="106"/>
                  </a:cubicBezTo>
                  <a:cubicBezTo>
                    <a:pt x="94" y="107"/>
                    <a:pt x="95" y="108"/>
                    <a:pt x="96" y="108"/>
                  </a:cubicBezTo>
                  <a:cubicBezTo>
                    <a:pt x="96" y="108"/>
                    <a:pt x="99" y="108"/>
                    <a:pt x="102" y="108"/>
                  </a:cubicBezTo>
                  <a:cubicBezTo>
                    <a:pt x="107" y="108"/>
                    <a:pt x="107" y="112"/>
                    <a:pt x="106" y="114"/>
                  </a:cubicBezTo>
                  <a:cubicBezTo>
                    <a:pt x="106" y="115"/>
                    <a:pt x="105" y="116"/>
                    <a:pt x="105" y="117"/>
                  </a:cubicBezTo>
                  <a:cubicBezTo>
                    <a:pt x="104" y="119"/>
                    <a:pt x="102" y="120"/>
                    <a:pt x="98" y="120"/>
                  </a:cubicBezTo>
                  <a:cubicBezTo>
                    <a:pt x="76" y="120"/>
                    <a:pt x="76" y="120"/>
                    <a:pt x="76" y="120"/>
                  </a:cubicBezTo>
                  <a:cubicBezTo>
                    <a:pt x="65" y="120"/>
                    <a:pt x="54" y="118"/>
                    <a:pt x="54" y="117"/>
                  </a:cubicBezTo>
                  <a:cubicBezTo>
                    <a:pt x="37" y="114"/>
                    <a:pt x="36" y="113"/>
                    <a:pt x="35" y="113"/>
                  </a:cubicBezTo>
                  <a:cubicBezTo>
                    <a:pt x="35" y="113"/>
                    <a:pt x="32" y="112"/>
                    <a:pt x="32" y="110"/>
                  </a:cubicBezTo>
                  <a:cubicBezTo>
                    <a:pt x="32" y="54"/>
                    <a:pt x="32" y="54"/>
                    <a:pt x="32" y="54"/>
                  </a:cubicBezTo>
                  <a:cubicBezTo>
                    <a:pt x="32" y="52"/>
                    <a:pt x="33" y="51"/>
                    <a:pt x="35" y="50"/>
                  </a:cubicBezTo>
                  <a:cubicBezTo>
                    <a:pt x="35" y="50"/>
                    <a:pt x="36" y="50"/>
                    <a:pt x="36" y="50"/>
                  </a:cubicBezTo>
                  <a:cubicBezTo>
                    <a:pt x="54" y="42"/>
                    <a:pt x="60" y="26"/>
                    <a:pt x="60" y="12"/>
                  </a:cubicBezTo>
                  <a:cubicBezTo>
                    <a:pt x="60" y="10"/>
                    <a:pt x="62" y="8"/>
                    <a:pt x="64" y="8"/>
                  </a:cubicBezTo>
                  <a:cubicBezTo>
                    <a:pt x="68" y="8"/>
                    <a:pt x="76" y="16"/>
                    <a:pt x="76" y="27"/>
                  </a:cubicBezTo>
                  <a:cubicBezTo>
                    <a:pt x="76" y="36"/>
                    <a:pt x="75" y="38"/>
                    <a:pt x="72" y="48"/>
                  </a:cubicBezTo>
                  <a:cubicBezTo>
                    <a:pt x="112" y="48"/>
                    <a:pt x="112" y="49"/>
                    <a:pt x="115" y="50"/>
                  </a:cubicBezTo>
                  <a:cubicBezTo>
                    <a:pt x="120" y="51"/>
                    <a:pt x="120" y="54"/>
                    <a:pt x="120" y="56"/>
                  </a:cubicBezTo>
                  <a:cubicBezTo>
                    <a:pt x="120" y="57"/>
                    <a:pt x="120" y="57"/>
                    <a:pt x="120"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id-ID" sz="1350"/>
            </a:p>
          </p:txBody>
        </p:sp>
        <p:sp>
          <p:nvSpPr>
            <p:cNvPr id="98" name="Freeform 83">
              <a:extLst>
                <a:ext uri="{FF2B5EF4-FFF2-40B4-BE49-F238E27FC236}">
                  <a16:creationId xmlns:a16="http://schemas.microsoft.com/office/drawing/2014/main" id="{94031616-03DA-FD67-0A84-9503A6602C71}"/>
                </a:ext>
              </a:extLst>
            </p:cNvPr>
            <p:cNvSpPr>
              <a:spLocks noEditPoints="1"/>
            </p:cNvSpPr>
            <p:nvPr/>
          </p:nvSpPr>
          <p:spPr bwMode="auto">
            <a:xfrm>
              <a:off x="2474265" y="3867103"/>
              <a:ext cx="38287" cy="38287"/>
            </a:xfrm>
            <a:custGeom>
              <a:avLst/>
              <a:gdLst>
                <a:gd name="T0" fmla="*/ 6 w 12"/>
                <a:gd name="T1" fmla="*/ 0 h 12"/>
                <a:gd name="T2" fmla="*/ 0 w 12"/>
                <a:gd name="T3" fmla="*/ 6 h 12"/>
                <a:gd name="T4" fmla="*/ 6 w 12"/>
                <a:gd name="T5" fmla="*/ 12 h 12"/>
                <a:gd name="T6" fmla="*/ 12 w 12"/>
                <a:gd name="T7" fmla="*/ 6 h 12"/>
                <a:gd name="T8" fmla="*/ 6 w 12"/>
                <a:gd name="T9" fmla="*/ 0 h 12"/>
                <a:gd name="T10" fmla="*/ 6 w 12"/>
                <a:gd name="T11" fmla="*/ 8 h 12"/>
                <a:gd name="T12" fmla="*/ 4 w 12"/>
                <a:gd name="T13" fmla="*/ 6 h 12"/>
                <a:gd name="T14" fmla="*/ 6 w 12"/>
                <a:gd name="T15" fmla="*/ 4 h 12"/>
                <a:gd name="T16" fmla="*/ 8 w 12"/>
                <a:gd name="T17" fmla="*/ 6 h 12"/>
                <a:gd name="T18" fmla="*/ 6 w 12"/>
                <a:gd name="T19"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6" y="0"/>
                  </a:moveTo>
                  <a:cubicBezTo>
                    <a:pt x="3" y="0"/>
                    <a:pt x="0" y="3"/>
                    <a:pt x="0" y="6"/>
                  </a:cubicBezTo>
                  <a:cubicBezTo>
                    <a:pt x="0" y="9"/>
                    <a:pt x="3" y="12"/>
                    <a:pt x="6" y="12"/>
                  </a:cubicBezTo>
                  <a:cubicBezTo>
                    <a:pt x="9" y="12"/>
                    <a:pt x="12" y="9"/>
                    <a:pt x="12" y="6"/>
                  </a:cubicBezTo>
                  <a:cubicBezTo>
                    <a:pt x="12" y="3"/>
                    <a:pt x="9" y="0"/>
                    <a:pt x="6" y="0"/>
                  </a:cubicBezTo>
                  <a:close/>
                  <a:moveTo>
                    <a:pt x="6" y="8"/>
                  </a:moveTo>
                  <a:cubicBezTo>
                    <a:pt x="5" y="8"/>
                    <a:pt x="4" y="7"/>
                    <a:pt x="4" y="6"/>
                  </a:cubicBezTo>
                  <a:cubicBezTo>
                    <a:pt x="4" y="5"/>
                    <a:pt x="5" y="4"/>
                    <a:pt x="6" y="4"/>
                  </a:cubicBezTo>
                  <a:cubicBezTo>
                    <a:pt x="7" y="4"/>
                    <a:pt x="8" y="5"/>
                    <a:pt x="8" y="6"/>
                  </a:cubicBezTo>
                  <a:cubicBezTo>
                    <a:pt x="8" y="7"/>
                    <a:pt x="7" y="8"/>
                    <a:pt x="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id-ID" sz="1350"/>
            </a:p>
          </p:txBody>
        </p:sp>
      </p:grpSp>
      <p:grpSp>
        <p:nvGrpSpPr>
          <p:cNvPr id="99" name="Group 39">
            <a:extLst>
              <a:ext uri="{FF2B5EF4-FFF2-40B4-BE49-F238E27FC236}">
                <a16:creationId xmlns:a16="http://schemas.microsoft.com/office/drawing/2014/main" id="{CC74E180-62D8-D46E-086A-4A07FC926380}"/>
              </a:ext>
            </a:extLst>
          </p:cNvPr>
          <p:cNvGrpSpPr/>
          <p:nvPr/>
        </p:nvGrpSpPr>
        <p:grpSpPr>
          <a:xfrm>
            <a:off x="8161008" y="3767743"/>
            <a:ext cx="300018" cy="300018"/>
            <a:chOff x="2437300" y="3542332"/>
            <a:chExt cx="400024" cy="400024"/>
          </a:xfrm>
          <a:solidFill>
            <a:srgbClr val="002060"/>
          </a:solidFill>
        </p:grpSpPr>
        <p:sp>
          <p:nvSpPr>
            <p:cNvPr id="100" name="Freeform 82">
              <a:extLst>
                <a:ext uri="{FF2B5EF4-FFF2-40B4-BE49-F238E27FC236}">
                  <a16:creationId xmlns:a16="http://schemas.microsoft.com/office/drawing/2014/main" id="{230E7D6F-8D63-31E6-1655-21D796C49AE2}"/>
                </a:ext>
              </a:extLst>
            </p:cNvPr>
            <p:cNvSpPr>
              <a:spLocks noEditPoints="1"/>
            </p:cNvSpPr>
            <p:nvPr/>
          </p:nvSpPr>
          <p:spPr bwMode="auto">
            <a:xfrm>
              <a:off x="2437300" y="3542332"/>
              <a:ext cx="400024" cy="400024"/>
            </a:xfrm>
            <a:custGeom>
              <a:avLst/>
              <a:gdLst>
                <a:gd name="T0" fmla="*/ 83 w 128"/>
                <a:gd name="T1" fmla="*/ 40 h 128"/>
                <a:gd name="T2" fmla="*/ 64 w 128"/>
                <a:gd name="T3" fmla="*/ 0 h 128"/>
                <a:gd name="T4" fmla="*/ 36 w 128"/>
                <a:gd name="T5" fmla="*/ 41 h 128"/>
                <a:gd name="T6" fmla="*/ 32 w 128"/>
                <a:gd name="T7" fmla="*/ 43 h 128"/>
                <a:gd name="T8" fmla="*/ 12 w 128"/>
                <a:gd name="T9" fmla="*/ 40 h 128"/>
                <a:gd name="T10" fmla="*/ 0 w 128"/>
                <a:gd name="T11" fmla="*/ 116 h 128"/>
                <a:gd name="T12" fmla="*/ 24 w 128"/>
                <a:gd name="T13" fmla="*/ 128 h 128"/>
                <a:gd name="T14" fmla="*/ 35 w 128"/>
                <a:gd name="T15" fmla="*/ 121 h 128"/>
                <a:gd name="T16" fmla="*/ 36 w 128"/>
                <a:gd name="T17" fmla="*/ 121 h 128"/>
                <a:gd name="T18" fmla="*/ 76 w 128"/>
                <a:gd name="T19" fmla="*/ 128 h 128"/>
                <a:gd name="T20" fmla="*/ 112 w 128"/>
                <a:gd name="T21" fmla="*/ 120 h 128"/>
                <a:gd name="T22" fmla="*/ 114 w 128"/>
                <a:gd name="T23" fmla="*/ 109 h 128"/>
                <a:gd name="T24" fmla="*/ 121 w 128"/>
                <a:gd name="T25" fmla="*/ 88 h 128"/>
                <a:gd name="T26" fmla="*/ 124 w 128"/>
                <a:gd name="T27" fmla="*/ 67 h 128"/>
                <a:gd name="T28" fmla="*/ 128 w 128"/>
                <a:gd name="T29" fmla="*/ 58 h 128"/>
                <a:gd name="T30" fmla="*/ 117 w 128"/>
                <a:gd name="T31" fmla="*/ 42 h 128"/>
                <a:gd name="T32" fmla="*/ 24 w 128"/>
                <a:gd name="T33" fmla="*/ 120 h 128"/>
                <a:gd name="T34" fmla="*/ 8 w 128"/>
                <a:gd name="T35" fmla="*/ 116 h 128"/>
                <a:gd name="T36" fmla="*/ 12 w 128"/>
                <a:gd name="T37" fmla="*/ 48 h 128"/>
                <a:gd name="T38" fmla="*/ 28 w 128"/>
                <a:gd name="T39" fmla="*/ 52 h 128"/>
                <a:gd name="T40" fmla="*/ 120 w 128"/>
                <a:gd name="T41" fmla="*/ 58 h 128"/>
                <a:gd name="T42" fmla="*/ 104 w 128"/>
                <a:gd name="T43" fmla="*/ 64 h 128"/>
                <a:gd name="T44" fmla="*/ 104 w 128"/>
                <a:gd name="T45" fmla="*/ 68 h 128"/>
                <a:gd name="T46" fmla="*/ 118 w 128"/>
                <a:gd name="T47" fmla="*/ 75 h 128"/>
                <a:gd name="T48" fmla="*/ 100 w 128"/>
                <a:gd name="T49" fmla="*/ 84 h 128"/>
                <a:gd name="T50" fmla="*/ 100 w 128"/>
                <a:gd name="T51" fmla="*/ 88 h 128"/>
                <a:gd name="T52" fmla="*/ 113 w 128"/>
                <a:gd name="T53" fmla="*/ 96 h 128"/>
                <a:gd name="T54" fmla="*/ 96 w 128"/>
                <a:gd name="T55" fmla="*/ 104 h 128"/>
                <a:gd name="T56" fmla="*/ 96 w 128"/>
                <a:gd name="T57" fmla="*/ 108 h 128"/>
                <a:gd name="T58" fmla="*/ 106 w 128"/>
                <a:gd name="T59" fmla="*/ 114 h 128"/>
                <a:gd name="T60" fmla="*/ 98 w 128"/>
                <a:gd name="T61" fmla="*/ 120 h 128"/>
                <a:gd name="T62" fmla="*/ 54 w 128"/>
                <a:gd name="T63" fmla="*/ 117 h 128"/>
                <a:gd name="T64" fmla="*/ 32 w 128"/>
                <a:gd name="T65" fmla="*/ 110 h 128"/>
                <a:gd name="T66" fmla="*/ 35 w 128"/>
                <a:gd name="T67" fmla="*/ 50 h 128"/>
                <a:gd name="T68" fmla="*/ 60 w 128"/>
                <a:gd name="T69" fmla="*/ 12 h 128"/>
                <a:gd name="T70" fmla="*/ 76 w 128"/>
                <a:gd name="T71" fmla="*/ 27 h 128"/>
                <a:gd name="T72" fmla="*/ 115 w 128"/>
                <a:gd name="T73" fmla="*/ 50 h 128"/>
                <a:gd name="T74" fmla="*/ 120 w 128"/>
                <a:gd name="T75" fmla="*/ 5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8" h="128">
                  <a:moveTo>
                    <a:pt x="117" y="42"/>
                  </a:moveTo>
                  <a:cubicBezTo>
                    <a:pt x="112" y="41"/>
                    <a:pt x="100" y="41"/>
                    <a:pt x="83" y="40"/>
                  </a:cubicBezTo>
                  <a:cubicBezTo>
                    <a:pt x="84" y="36"/>
                    <a:pt x="84" y="33"/>
                    <a:pt x="84" y="27"/>
                  </a:cubicBezTo>
                  <a:cubicBezTo>
                    <a:pt x="84" y="13"/>
                    <a:pt x="73" y="0"/>
                    <a:pt x="64" y="0"/>
                  </a:cubicBezTo>
                  <a:cubicBezTo>
                    <a:pt x="57" y="0"/>
                    <a:pt x="52" y="5"/>
                    <a:pt x="52" y="12"/>
                  </a:cubicBezTo>
                  <a:cubicBezTo>
                    <a:pt x="52" y="20"/>
                    <a:pt x="49" y="34"/>
                    <a:pt x="36" y="41"/>
                  </a:cubicBezTo>
                  <a:cubicBezTo>
                    <a:pt x="35" y="41"/>
                    <a:pt x="32" y="43"/>
                    <a:pt x="32" y="43"/>
                  </a:cubicBezTo>
                  <a:cubicBezTo>
                    <a:pt x="32" y="43"/>
                    <a:pt x="32" y="43"/>
                    <a:pt x="32" y="43"/>
                  </a:cubicBezTo>
                  <a:cubicBezTo>
                    <a:pt x="30" y="41"/>
                    <a:pt x="27" y="40"/>
                    <a:pt x="24" y="40"/>
                  </a:cubicBezTo>
                  <a:cubicBezTo>
                    <a:pt x="12" y="40"/>
                    <a:pt x="12" y="40"/>
                    <a:pt x="12" y="40"/>
                  </a:cubicBezTo>
                  <a:cubicBezTo>
                    <a:pt x="5" y="40"/>
                    <a:pt x="0" y="45"/>
                    <a:pt x="0" y="52"/>
                  </a:cubicBezTo>
                  <a:cubicBezTo>
                    <a:pt x="0" y="116"/>
                    <a:pt x="0" y="116"/>
                    <a:pt x="0" y="116"/>
                  </a:cubicBezTo>
                  <a:cubicBezTo>
                    <a:pt x="0" y="123"/>
                    <a:pt x="5" y="128"/>
                    <a:pt x="12" y="128"/>
                  </a:cubicBezTo>
                  <a:cubicBezTo>
                    <a:pt x="24" y="128"/>
                    <a:pt x="24" y="128"/>
                    <a:pt x="24" y="128"/>
                  </a:cubicBezTo>
                  <a:cubicBezTo>
                    <a:pt x="29" y="128"/>
                    <a:pt x="33" y="125"/>
                    <a:pt x="35" y="121"/>
                  </a:cubicBezTo>
                  <a:cubicBezTo>
                    <a:pt x="35" y="121"/>
                    <a:pt x="35" y="121"/>
                    <a:pt x="35" y="121"/>
                  </a:cubicBezTo>
                  <a:cubicBezTo>
                    <a:pt x="35" y="121"/>
                    <a:pt x="35" y="121"/>
                    <a:pt x="36" y="121"/>
                  </a:cubicBezTo>
                  <a:cubicBezTo>
                    <a:pt x="36" y="121"/>
                    <a:pt x="36" y="121"/>
                    <a:pt x="36" y="121"/>
                  </a:cubicBezTo>
                  <a:cubicBezTo>
                    <a:pt x="38" y="122"/>
                    <a:pt x="43" y="123"/>
                    <a:pt x="52" y="125"/>
                  </a:cubicBezTo>
                  <a:cubicBezTo>
                    <a:pt x="54" y="126"/>
                    <a:pt x="65" y="128"/>
                    <a:pt x="76" y="128"/>
                  </a:cubicBezTo>
                  <a:cubicBezTo>
                    <a:pt x="98" y="128"/>
                    <a:pt x="98" y="128"/>
                    <a:pt x="98" y="128"/>
                  </a:cubicBezTo>
                  <a:cubicBezTo>
                    <a:pt x="105" y="128"/>
                    <a:pt x="109" y="125"/>
                    <a:pt x="112" y="120"/>
                  </a:cubicBezTo>
                  <a:cubicBezTo>
                    <a:pt x="112" y="120"/>
                    <a:pt x="113" y="118"/>
                    <a:pt x="114" y="116"/>
                  </a:cubicBezTo>
                  <a:cubicBezTo>
                    <a:pt x="115" y="114"/>
                    <a:pt x="115" y="112"/>
                    <a:pt x="114" y="109"/>
                  </a:cubicBezTo>
                  <a:cubicBezTo>
                    <a:pt x="118" y="106"/>
                    <a:pt x="120" y="102"/>
                    <a:pt x="121" y="99"/>
                  </a:cubicBezTo>
                  <a:cubicBezTo>
                    <a:pt x="122" y="94"/>
                    <a:pt x="122" y="90"/>
                    <a:pt x="121" y="88"/>
                  </a:cubicBezTo>
                  <a:cubicBezTo>
                    <a:pt x="123" y="85"/>
                    <a:pt x="125" y="82"/>
                    <a:pt x="126" y="77"/>
                  </a:cubicBezTo>
                  <a:cubicBezTo>
                    <a:pt x="127" y="73"/>
                    <a:pt x="126" y="70"/>
                    <a:pt x="124" y="67"/>
                  </a:cubicBezTo>
                  <a:cubicBezTo>
                    <a:pt x="127" y="65"/>
                    <a:pt x="128" y="61"/>
                    <a:pt x="128" y="58"/>
                  </a:cubicBezTo>
                  <a:cubicBezTo>
                    <a:pt x="128" y="58"/>
                    <a:pt x="128" y="58"/>
                    <a:pt x="128" y="58"/>
                  </a:cubicBezTo>
                  <a:cubicBezTo>
                    <a:pt x="128" y="57"/>
                    <a:pt x="128" y="57"/>
                    <a:pt x="128" y="56"/>
                  </a:cubicBezTo>
                  <a:cubicBezTo>
                    <a:pt x="128" y="51"/>
                    <a:pt x="125" y="44"/>
                    <a:pt x="117" y="42"/>
                  </a:cubicBezTo>
                  <a:close/>
                  <a:moveTo>
                    <a:pt x="28" y="116"/>
                  </a:moveTo>
                  <a:cubicBezTo>
                    <a:pt x="28" y="118"/>
                    <a:pt x="26" y="120"/>
                    <a:pt x="24" y="120"/>
                  </a:cubicBezTo>
                  <a:cubicBezTo>
                    <a:pt x="12" y="120"/>
                    <a:pt x="12" y="120"/>
                    <a:pt x="12" y="120"/>
                  </a:cubicBezTo>
                  <a:cubicBezTo>
                    <a:pt x="10" y="120"/>
                    <a:pt x="8" y="118"/>
                    <a:pt x="8" y="116"/>
                  </a:cubicBezTo>
                  <a:cubicBezTo>
                    <a:pt x="8" y="52"/>
                    <a:pt x="8" y="52"/>
                    <a:pt x="8" y="52"/>
                  </a:cubicBezTo>
                  <a:cubicBezTo>
                    <a:pt x="8" y="50"/>
                    <a:pt x="10" y="48"/>
                    <a:pt x="12" y="48"/>
                  </a:cubicBezTo>
                  <a:cubicBezTo>
                    <a:pt x="24" y="48"/>
                    <a:pt x="24" y="48"/>
                    <a:pt x="24" y="48"/>
                  </a:cubicBezTo>
                  <a:cubicBezTo>
                    <a:pt x="26" y="48"/>
                    <a:pt x="28" y="50"/>
                    <a:pt x="28" y="52"/>
                  </a:cubicBezTo>
                  <a:lnTo>
                    <a:pt x="28" y="116"/>
                  </a:lnTo>
                  <a:close/>
                  <a:moveTo>
                    <a:pt x="120" y="58"/>
                  </a:moveTo>
                  <a:cubicBezTo>
                    <a:pt x="120" y="60"/>
                    <a:pt x="119" y="64"/>
                    <a:pt x="112" y="64"/>
                  </a:cubicBezTo>
                  <a:cubicBezTo>
                    <a:pt x="106" y="64"/>
                    <a:pt x="104" y="64"/>
                    <a:pt x="104" y="64"/>
                  </a:cubicBezTo>
                  <a:cubicBezTo>
                    <a:pt x="103" y="64"/>
                    <a:pt x="102" y="65"/>
                    <a:pt x="102" y="66"/>
                  </a:cubicBezTo>
                  <a:cubicBezTo>
                    <a:pt x="102" y="67"/>
                    <a:pt x="103" y="68"/>
                    <a:pt x="104" y="68"/>
                  </a:cubicBezTo>
                  <a:cubicBezTo>
                    <a:pt x="104" y="68"/>
                    <a:pt x="106" y="68"/>
                    <a:pt x="112" y="68"/>
                  </a:cubicBezTo>
                  <a:cubicBezTo>
                    <a:pt x="118" y="68"/>
                    <a:pt x="119" y="73"/>
                    <a:pt x="118" y="75"/>
                  </a:cubicBezTo>
                  <a:cubicBezTo>
                    <a:pt x="118" y="78"/>
                    <a:pt x="116" y="84"/>
                    <a:pt x="110" y="84"/>
                  </a:cubicBezTo>
                  <a:cubicBezTo>
                    <a:pt x="103" y="84"/>
                    <a:pt x="100" y="84"/>
                    <a:pt x="100" y="84"/>
                  </a:cubicBezTo>
                  <a:cubicBezTo>
                    <a:pt x="99" y="84"/>
                    <a:pt x="98" y="85"/>
                    <a:pt x="98" y="86"/>
                  </a:cubicBezTo>
                  <a:cubicBezTo>
                    <a:pt x="98" y="87"/>
                    <a:pt x="99" y="88"/>
                    <a:pt x="100" y="88"/>
                  </a:cubicBezTo>
                  <a:cubicBezTo>
                    <a:pt x="100" y="88"/>
                    <a:pt x="105" y="88"/>
                    <a:pt x="108" y="88"/>
                  </a:cubicBezTo>
                  <a:cubicBezTo>
                    <a:pt x="115" y="88"/>
                    <a:pt x="114" y="93"/>
                    <a:pt x="113" y="96"/>
                  </a:cubicBezTo>
                  <a:cubicBezTo>
                    <a:pt x="112" y="100"/>
                    <a:pt x="111" y="104"/>
                    <a:pt x="103" y="104"/>
                  </a:cubicBezTo>
                  <a:cubicBezTo>
                    <a:pt x="100" y="104"/>
                    <a:pt x="96" y="104"/>
                    <a:pt x="96" y="104"/>
                  </a:cubicBezTo>
                  <a:cubicBezTo>
                    <a:pt x="95" y="104"/>
                    <a:pt x="94" y="105"/>
                    <a:pt x="94" y="106"/>
                  </a:cubicBezTo>
                  <a:cubicBezTo>
                    <a:pt x="94" y="107"/>
                    <a:pt x="95" y="108"/>
                    <a:pt x="96" y="108"/>
                  </a:cubicBezTo>
                  <a:cubicBezTo>
                    <a:pt x="96" y="108"/>
                    <a:pt x="99" y="108"/>
                    <a:pt x="102" y="108"/>
                  </a:cubicBezTo>
                  <a:cubicBezTo>
                    <a:pt x="107" y="108"/>
                    <a:pt x="107" y="112"/>
                    <a:pt x="106" y="114"/>
                  </a:cubicBezTo>
                  <a:cubicBezTo>
                    <a:pt x="106" y="115"/>
                    <a:pt x="105" y="116"/>
                    <a:pt x="105" y="117"/>
                  </a:cubicBezTo>
                  <a:cubicBezTo>
                    <a:pt x="104" y="119"/>
                    <a:pt x="102" y="120"/>
                    <a:pt x="98" y="120"/>
                  </a:cubicBezTo>
                  <a:cubicBezTo>
                    <a:pt x="76" y="120"/>
                    <a:pt x="76" y="120"/>
                    <a:pt x="76" y="120"/>
                  </a:cubicBezTo>
                  <a:cubicBezTo>
                    <a:pt x="65" y="120"/>
                    <a:pt x="54" y="118"/>
                    <a:pt x="54" y="117"/>
                  </a:cubicBezTo>
                  <a:cubicBezTo>
                    <a:pt x="37" y="114"/>
                    <a:pt x="36" y="113"/>
                    <a:pt x="35" y="113"/>
                  </a:cubicBezTo>
                  <a:cubicBezTo>
                    <a:pt x="35" y="113"/>
                    <a:pt x="32" y="112"/>
                    <a:pt x="32" y="110"/>
                  </a:cubicBezTo>
                  <a:cubicBezTo>
                    <a:pt x="32" y="54"/>
                    <a:pt x="32" y="54"/>
                    <a:pt x="32" y="54"/>
                  </a:cubicBezTo>
                  <a:cubicBezTo>
                    <a:pt x="32" y="52"/>
                    <a:pt x="33" y="51"/>
                    <a:pt x="35" y="50"/>
                  </a:cubicBezTo>
                  <a:cubicBezTo>
                    <a:pt x="35" y="50"/>
                    <a:pt x="36" y="50"/>
                    <a:pt x="36" y="50"/>
                  </a:cubicBezTo>
                  <a:cubicBezTo>
                    <a:pt x="54" y="42"/>
                    <a:pt x="60" y="26"/>
                    <a:pt x="60" y="12"/>
                  </a:cubicBezTo>
                  <a:cubicBezTo>
                    <a:pt x="60" y="10"/>
                    <a:pt x="62" y="8"/>
                    <a:pt x="64" y="8"/>
                  </a:cubicBezTo>
                  <a:cubicBezTo>
                    <a:pt x="68" y="8"/>
                    <a:pt x="76" y="16"/>
                    <a:pt x="76" y="27"/>
                  </a:cubicBezTo>
                  <a:cubicBezTo>
                    <a:pt x="76" y="36"/>
                    <a:pt x="75" y="38"/>
                    <a:pt x="72" y="48"/>
                  </a:cubicBezTo>
                  <a:cubicBezTo>
                    <a:pt x="112" y="48"/>
                    <a:pt x="112" y="49"/>
                    <a:pt x="115" y="50"/>
                  </a:cubicBezTo>
                  <a:cubicBezTo>
                    <a:pt x="120" y="51"/>
                    <a:pt x="120" y="54"/>
                    <a:pt x="120" y="56"/>
                  </a:cubicBezTo>
                  <a:cubicBezTo>
                    <a:pt x="120" y="57"/>
                    <a:pt x="120" y="57"/>
                    <a:pt x="120"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id-ID" sz="1350"/>
            </a:p>
          </p:txBody>
        </p:sp>
        <p:sp>
          <p:nvSpPr>
            <p:cNvPr id="101" name="Freeform 83">
              <a:extLst>
                <a:ext uri="{FF2B5EF4-FFF2-40B4-BE49-F238E27FC236}">
                  <a16:creationId xmlns:a16="http://schemas.microsoft.com/office/drawing/2014/main" id="{4C385297-8C16-89FC-3756-6BB576DDE33D}"/>
                </a:ext>
              </a:extLst>
            </p:cNvPr>
            <p:cNvSpPr>
              <a:spLocks noEditPoints="1"/>
            </p:cNvSpPr>
            <p:nvPr/>
          </p:nvSpPr>
          <p:spPr bwMode="auto">
            <a:xfrm>
              <a:off x="2474265" y="3867103"/>
              <a:ext cx="38287" cy="38287"/>
            </a:xfrm>
            <a:custGeom>
              <a:avLst/>
              <a:gdLst>
                <a:gd name="T0" fmla="*/ 6 w 12"/>
                <a:gd name="T1" fmla="*/ 0 h 12"/>
                <a:gd name="T2" fmla="*/ 0 w 12"/>
                <a:gd name="T3" fmla="*/ 6 h 12"/>
                <a:gd name="T4" fmla="*/ 6 w 12"/>
                <a:gd name="T5" fmla="*/ 12 h 12"/>
                <a:gd name="T6" fmla="*/ 12 w 12"/>
                <a:gd name="T7" fmla="*/ 6 h 12"/>
                <a:gd name="T8" fmla="*/ 6 w 12"/>
                <a:gd name="T9" fmla="*/ 0 h 12"/>
                <a:gd name="T10" fmla="*/ 6 w 12"/>
                <a:gd name="T11" fmla="*/ 8 h 12"/>
                <a:gd name="T12" fmla="*/ 4 w 12"/>
                <a:gd name="T13" fmla="*/ 6 h 12"/>
                <a:gd name="T14" fmla="*/ 6 w 12"/>
                <a:gd name="T15" fmla="*/ 4 h 12"/>
                <a:gd name="T16" fmla="*/ 8 w 12"/>
                <a:gd name="T17" fmla="*/ 6 h 12"/>
                <a:gd name="T18" fmla="*/ 6 w 12"/>
                <a:gd name="T19"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6" y="0"/>
                  </a:moveTo>
                  <a:cubicBezTo>
                    <a:pt x="3" y="0"/>
                    <a:pt x="0" y="3"/>
                    <a:pt x="0" y="6"/>
                  </a:cubicBezTo>
                  <a:cubicBezTo>
                    <a:pt x="0" y="9"/>
                    <a:pt x="3" y="12"/>
                    <a:pt x="6" y="12"/>
                  </a:cubicBezTo>
                  <a:cubicBezTo>
                    <a:pt x="9" y="12"/>
                    <a:pt x="12" y="9"/>
                    <a:pt x="12" y="6"/>
                  </a:cubicBezTo>
                  <a:cubicBezTo>
                    <a:pt x="12" y="3"/>
                    <a:pt x="9" y="0"/>
                    <a:pt x="6" y="0"/>
                  </a:cubicBezTo>
                  <a:close/>
                  <a:moveTo>
                    <a:pt x="6" y="8"/>
                  </a:moveTo>
                  <a:cubicBezTo>
                    <a:pt x="5" y="8"/>
                    <a:pt x="4" y="7"/>
                    <a:pt x="4" y="6"/>
                  </a:cubicBezTo>
                  <a:cubicBezTo>
                    <a:pt x="4" y="5"/>
                    <a:pt x="5" y="4"/>
                    <a:pt x="6" y="4"/>
                  </a:cubicBezTo>
                  <a:cubicBezTo>
                    <a:pt x="7" y="4"/>
                    <a:pt x="8" y="5"/>
                    <a:pt x="8" y="6"/>
                  </a:cubicBezTo>
                  <a:cubicBezTo>
                    <a:pt x="8" y="7"/>
                    <a:pt x="7" y="8"/>
                    <a:pt x="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id-ID" sz="1350"/>
            </a:p>
          </p:txBody>
        </p:sp>
      </p:grpSp>
      <p:grpSp>
        <p:nvGrpSpPr>
          <p:cNvPr id="105" name="Group 39">
            <a:extLst>
              <a:ext uri="{FF2B5EF4-FFF2-40B4-BE49-F238E27FC236}">
                <a16:creationId xmlns:a16="http://schemas.microsoft.com/office/drawing/2014/main" id="{6ED8BD14-3CBF-47B1-5211-670392AF3A0D}"/>
              </a:ext>
            </a:extLst>
          </p:cNvPr>
          <p:cNvGrpSpPr/>
          <p:nvPr/>
        </p:nvGrpSpPr>
        <p:grpSpPr>
          <a:xfrm>
            <a:off x="8646555" y="2213807"/>
            <a:ext cx="300018" cy="300018"/>
            <a:chOff x="2437300" y="3542332"/>
            <a:chExt cx="400024" cy="400024"/>
          </a:xfrm>
          <a:solidFill>
            <a:schemeClr val="accent6">
              <a:lumMod val="75000"/>
            </a:schemeClr>
          </a:solidFill>
        </p:grpSpPr>
        <p:sp>
          <p:nvSpPr>
            <p:cNvPr id="106" name="Freeform 82">
              <a:extLst>
                <a:ext uri="{FF2B5EF4-FFF2-40B4-BE49-F238E27FC236}">
                  <a16:creationId xmlns:a16="http://schemas.microsoft.com/office/drawing/2014/main" id="{B438DF06-D25D-A520-8ED6-713CDABE1C2F}"/>
                </a:ext>
              </a:extLst>
            </p:cNvPr>
            <p:cNvSpPr>
              <a:spLocks noEditPoints="1"/>
            </p:cNvSpPr>
            <p:nvPr/>
          </p:nvSpPr>
          <p:spPr bwMode="auto">
            <a:xfrm>
              <a:off x="2437300" y="3542332"/>
              <a:ext cx="400024" cy="400024"/>
            </a:xfrm>
            <a:custGeom>
              <a:avLst/>
              <a:gdLst>
                <a:gd name="T0" fmla="*/ 83 w 128"/>
                <a:gd name="T1" fmla="*/ 40 h 128"/>
                <a:gd name="T2" fmla="*/ 64 w 128"/>
                <a:gd name="T3" fmla="*/ 0 h 128"/>
                <a:gd name="T4" fmla="*/ 36 w 128"/>
                <a:gd name="T5" fmla="*/ 41 h 128"/>
                <a:gd name="T6" fmla="*/ 32 w 128"/>
                <a:gd name="T7" fmla="*/ 43 h 128"/>
                <a:gd name="T8" fmla="*/ 12 w 128"/>
                <a:gd name="T9" fmla="*/ 40 h 128"/>
                <a:gd name="T10" fmla="*/ 0 w 128"/>
                <a:gd name="T11" fmla="*/ 116 h 128"/>
                <a:gd name="T12" fmla="*/ 24 w 128"/>
                <a:gd name="T13" fmla="*/ 128 h 128"/>
                <a:gd name="T14" fmla="*/ 35 w 128"/>
                <a:gd name="T15" fmla="*/ 121 h 128"/>
                <a:gd name="T16" fmla="*/ 36 w 128"/>
                <a:gd name="T17" fmla="*/ 121 h 128"/>
                <a:gd name="T18" fmla="*/ 76 w 128"/>
                <a:gd name="T19" fmla="*/ 128 h 128"/>
                <a:gd name="T20" fmla="*/ 112 w 128"/>
                <a:gd name="T21" fmla="*/ 120 h 128"/>
                <a:gd name="T22" fmla="*/ 114 w 128"/>
                <a:gd name="T23" fmla="*/ 109 h 128"/>
                <a:gd name="T24" fmla="*/ 121 w 128"/>
                <a:gd name="T25" fmla="*/ 88 h 128"/>
                <a:gd name="T26" fmla="*/ 124 w 128"/>
                <a:gd name="T27" fmla="*/ 67 h 128"/>
                <a:gd name="T28" fmla="*/ 128 w 128"/>
                <a:gd name="T29" fmla="*/ 58 h 128"/>
                <a:gd name="T30" fmla="*/ 117 w 128"/>
                <a:gd name="T31" fmla="*/ 42 h 128"/>
                <a:gd name="T32" fmla="*/ 24 w 128"/>
                <a:gd name="T33" fmla="*/ 120 h 128"/>
                <a:gd name="T34" fmla="*/ 8 w 128"/>
                <a:gd name="T35" fmla="*/ 116 h 128"/>
                <a:gd name="T36" fmla="*/ 12 w 128"/>
                <a:gd name="T37" fmla="*/ 48 h 128"/>
                <a:gd name="T38" fmla="*/ 28 w 128"/>
                <a:gd name="T39" fmla="*/ 52 h 128"/>
                <a:gd name="T40" fmla="*/ 120 w 128"/>
                <a:gd name="T41" fmla="*/ 58 h 128"/>
                <a:gd name="T42" fmla="*/ 104 w 128"/>
                <a:gd name="T43" fmla="*/ 64 h 128"/>
                <a:gd name="T44" fmla="*/ 104 w 128"/>
                <a:gd name="T45" fmla="*/ 68 h 128"/>
                <a:gd name="T46" fmla="*/ 118 w 128"/>
                <a:gd name="T47" fmla="*/ 75 h 128"/>
                <a:gd name="T48" fmla="*/ 100 w 128"/>
                <a:gd name="T49" fmla="*/ 84 h 128"/>
                <a:gd name="T50" fmla="*/ 100 w 128"/>
                <a:gd name="T51" fmla="*/ 88 h 128"/>
                <a:gd name="T52" fmla="*/ 113 w 128"/>
                <a:gd name="T53" fmla="*/ 96 h 128"/>
                <a:gd name="T54" fmla="*/ 96 w 128"/>
                <a:gd name="T55" fmla="*/ 104 h 128"/>
                <a:gd name="T56" fmla="*/ 96 w 128"/>
                <a:gd name="T57" fmla="*/ 108 h 128"/>
                <a:gd name="T58" fmla="*/ 106 w 128"/>
                <a:gd name="T59" fmla="*/ 114 h 128"/>
                <a:gd name="T60" fmla="*/ 98 w 128"/>
                <a:gd name="T61" fmla="*/ 120 h 128"/>
                <a:gd name="T62" fmla="*/ 54 w 128"/>
                <a:gd name="T63" fmla="*/ 117 h 128"/>
                <a:gd name="T64" fmla="*/ 32 w 128"/>
                <a:gd name="T65" fmla="*/ 110 h 128"/>
                <a:gd name="T66" fmla="*/ 35 w 128"/>
                <a:gd name="T67" fmla="*/ 50 h 128"/>
                <a:gd name="T68" fmla="*/ 60 w 128"/>
                <a:gd name="T69" fmla="*/ 12 h 128"/>
                <a:gd name="T70" fmla="*/ 76 w 128"/>
                <a:gd name="T71" fmla="*/ 27 h 128"/>
                <a:gd name="T72" fmla="*/ 115 w 128"/>
                <a:gd name="T73" fmla="*/ 50 h 128"/>
                <a:gd name="T74" fmla="*/ 120 w 128"/>
                <a:gd name="T75" fmla="*/ 5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8" h="128">
                  <a:moveTo>
                    <a:pt x="117" y="42"/>
                  </a:moveTo>
                  <a:cubicBezTo>
                    <a:pt x="112" y="41"/>
                    <a:pt x="100" y="41"/>
                    <a:pt x="83" y="40"/>
                  </a:cubicBezTo>
                  <a:cubicBezTo>
                    <a:pt x="84" y="36"/>
                    <a:pt x="84" y="33"/>
                    <a:pt x="84" y="27"/>
                  </a:cubicBezTo>
                  <a:cubicBezTo>
                    <a:pt x="84" y="13"/>
                    <a:pt x="73" y="0"/>
                    <a:pt x="64" y="0"/>
                  </a:cubicBezTo>
                  <a:cubicBezTo>
                    <a:pt x="57" y="0"/>
                    <a:pt x="52" y="5"/>
                    <a:pt x="52" y="12"/>
                  </a:cubicBezTo>
                  <a:cubicBezTo>
                    <a:pt x="52" y="20"/>
                    <a:pt x="49" y="34"/>
                    <a:pt x="36" y="41"/>
                  </a:cubicBezTo>
                  <a:cubicBezTo>
                    <a:pt x="35" y="41"/>
                    <a:pt x="32" y="43"/>
                    <a:pt x="32" y="43"/>
                  </a:cubicBezTo>
                  <a:cubicBezTo>
                    <a:pt x="32" y="43"/>
                    <a:pt x="32" y="43"/>
                    <a:pt x="32" y="43"/>
                  </a:cubicBezTo>
                  <a:cubicBezTo>
                    <a:pt x="30" y="41"/>
                    <a:pt x="27" y="40"/>
                    <a:pt x="24" y="40"/>
                  </a:cubicBezTo>
                  <a:cubicBezTo>
                    <a:pt x="12" y="40"/>
                    <a:pt x="12" y="40"/>
                    <a:pt x="12" y="40"/>
                  </a:cubicBezTo>
                  <a:cubicBezTo>
                    <a:pt x="5" y="40"/>
                    <a:pt x="0" y="45"/>
                    <a:pt x="0" y="52"/>
                  </a:cubicBezTo>
                  <a:cubicBezTo>
                    <a:pt x="0" y="116"/>
                    <a:pt x="0" y="116"/>
                    <a:pt x="0" y="116"/>
                  </a:cubicBezTo>
                  <a:cubicBezTo>
                    <a:pt x="0" y="123"/>
                    <a:pt x="5" y="128"/>
                    <a:pt x="12" y="128"/>
                  </a:cubicBezTo>
                  <a:cubicBezTo>
                    <a:pt x="24" y="128"/>
                    <a:pt x="24" y="128"/>
                    <a:pt x="24" y="128"/>
                  </a:cubicBezTo>
                  <a:cubicBezTo>
                    <a:pt x="29" y="128"/>
                    <a:pt x="33" y="125"/>
                    <a:pt x="35" y="121"/>
                  </a:cubicBezTo>
                  <a:cubicBezTo>
                    <a:pt x="35" y="121"/>
                    <a:pt x="35" y="121"/>
                    <a:pt x="35" y="121"/>
                  </a:cubicBezTo>
                  <a:cubicBezTo>
                    <a:pt x="35" y="121"/>
                    <a:pt x="35" y="121"/>
                    <a:pt x="36" y="121"/>
                  </a:cubicBezTo>
                  <a:cubicBezTo>
                    <a:pt x="36" y="121"/>
                    <a:pt x="36" y="121"/>
                    <a:pt x="36" y="121"/>
                  </a:cubicBezTo>
                  <a:cubicBezTo>
                    <a:pt x="38" y="122"/>
                    <a:pt x="43" y="123"/>
                    <a:pt x="52" y="125"/>
                  </a:cubicBezTo>
                  <a:cubicBezTo>
                    <a:pt x="54" y="126"/>
                    <a:pt x="65" y="128"/>
                    <a:pt x="76" y="128"/>
                  </a:cubicBezTo>
                  <a:cubicBezTo>
                    <a:pt x="98" y="128"/>
                    <a:pt x="98" y="128"/>
                    <a:pt x="98" y="128"/>
                  </a:cubicBezTo>
                  <a:cubicBezTo>
                    <a:pt x="105" y="128"/>
                    <a:pt x="109" y="125"/>
                    <a:pt x="112" y="120"/>
                  </a:cubicBezTo>
                  <a:cubicBezTo>
                    <a:pt x="112" y="120"/>
                    <a:pt x="113" y="118"/>
                    <a:pt x="114" y="116"/>
                  </a:cubicBezTo>
                  <a:cubicBezTo>
                    <a:pt x="115" y="114"/>
                    <a:pt x="115" y="112"/>
                    <a:pt x="114" y="109"/>
                  </a:cubicBezTo>
                  <a:cubicBezTo>
                    <a:pt x="118" y="106"/>
                    <a:pt x="120" y="102"/>
                    <a:pt x="121" y="99"/>
                  </a:cubicBezTo>
                  <a:cubicBezTo>
                    <a:pt x="122" y="94"/>
                    <a:pt x="122" y="90"/>
                    <a:pt x="121" y="88"/>
                  </a:cubicBezTo>
                  <a:cubicBezTo>
                    <a:pt x="123" y="85"/>
                    <a:pt x="125" y="82"/>
                    <a:pt x="126" y="77"/>
                  </a:cubicBezTo>
                  <a:cubicBezTo>
                    <a:pt x="127" y="73"/>
                    <a:pt x="126" y="70"/>
                    <a:pt x="124" y="67"/>
                  </a:cubicBezTo>
                  <a:cubicBezTo>
                    <a:pt x="127" y="65"/>
                    <a:pt x="128" y="61"/>
                    <a:pt x="128" y="58"/>
                  </a:cubicBezTo>
                  <a:cubicBezTo>
                    <a:pt x="128" y="58"/>
                    <a:pt x="128" y="58"/>
                    <a:pt x="128" y="58"/>
                  </a:cubicBezTo>
                  <a:cubicBezTo>
                    <a:pt x="128" y="57"/>
                    <a:pt x="128" y="57"/>
                    <a:pt x="128" y="56"/>
                  </a:cubicBezTo>
                  <a:cubicBezTo>
                    <a:pt x="128" y="51"/>
                    <a:pt x="125" y="44"/>
                    <a:pt x="117" y="42"/>
                  </a:cubicBezTo>
                  <a:close/>
                  <a:moveTo>
                    <a:pt x="28" y="116"/>
                  </a:moveTo>
                  <a:cubicBezTo>
                    <a:pt x="28" y="118"/>
                    <a:pt x="26" y="120"/>
                    <a:pt x="24" y="120"/>
                  </a:cubicBezTo>
                  <a:cubicBezTo>
                    <a:pt x="12" y="120"/>
                    <a:pt x="12" y="120"/>
                    <a:pt x="12" y="120"/>
                  </a:cubicBezTo>
                  <a:cubicBezTo>
                    <a:pt x="10" y="120"/>
                    <a:pt x="8" y="118"/>
                    <a:pt x="8" y="116"/>
                  </a:cubicBezTo>
                  <a:cubicBezTo>
                    <a:pt x="8" y="52"/>
                    <a:pt x="8" y="52"/>
                    <a:pt x="8" y="52"/>
                  </a:cubicBezTo>
                  <a:cubicBezTo>
                    <a:pt x="8" y="50"/>
                    <a:pt x="10" y="48"/>
                    <a:pt x="12" y="48"/>
                  </a:cubicBezTo>
                  <a:cubicBezTo>
                    <a:pt x="24" y="48"/>
                    <a:pt x="24" y="48"/>
                    <a:pt x="24" y="48"/>
                  </a:cubicBezTo>
                  <a:cubicBezTo>
                    <a:pt x="26" y="48"/>
                    <a:pt x="28" y="50"/>
                    <a:pt x="28" y="52"/>
                  </a:cubicBezTo>
                  <a:lnTo>
                    <a:pt x="28" y="116"/>
                  </a:lnTo>
                  <a:close/>
                  <a:moveTo>
                    <a:pt x="120" y="58"/>
                  </a:moveTo>
                  <a:cubicBezTo>
                    <a:pt x="120" y="60"/>
                    <a:pt x="119" y="64"/>
                    <a:pt x="112" y="64"/>
                  </a:cubicBezTo>
                  <a:cubicBezTo>
                    <a:pt x="106" y="64"/>
                    <a:pt x="104" y="64"/>
                    <a:pt x="104" y="64"/>
                  </a:cubicBezTo>
                  <a:cubicBezTo>
                    <a:pt x="103" y="64"/>
                    <a:pt x="102" y="65"/>
                    <a:pt x="102" y="66"/>
                  </a:cubicBezTo>
                  <a:cubicBezTo>
                    <a:pt x="102" y="67"/>
                    <a:pt x="103" y="68"/>
                    <a:pt x="104" y="68"/>
                  </a:cubicBezTo>
                  <a:cubicBezTo>
                    <a:pt x="104" y="68"/>
                    <a:pt x="106" y="68"/>
                    <a:pt x="112" y="68"/>
                  </a:cubicBezTo>
                  <a:cubicBezTo>
                    <a:pt x="118" y="68"/>
                    <a:pt x="119" y="73"/>
                    <a:pt x="118" y="75"/>
                  </a:cubicBezTo>
                  <a:cubicBezTo>
                    <a:pt x="118" y="78"/>
                    <a:pt x="116" y="84"/>
                    <a:pt x="110" y="84"/>
                  </a:cubicBezTo>
                  <a:cubicBezTo>
                    <a:pt x="103" y="84"/>
                    <a:pt x="100" y="84"/>
                    <a:pt x="100" y="84"/>
                  </a:cubicBezTo>
                  <a:cubicBezTo>
                    <a:pt x="99" y="84"/>
                    <a:pt x="98" y="85"/>
                    <a:pt x="98" y="86"/>
                  </a:cubicBezTo>
                  <a:cubicBezTo>
                    <a:pt x="98" y="87"/>
                    <a:pt x="99" y="88"/>
                    <a:pt x="100" y="88"/>
                  </a:cubicBezTo>
                  <a:cubicBezTo>
                    <a:pt x="100" y="88"/>
                    <a:pt x="105" y="88"/>
                    <a:pt x="108" y="88"/>
                  </a:cubicBezTo>
                  <a:cubicBezTo>
                    <a:pt x="115" y="88"/>
                    <a:pt x="114" y="93"/>
                    <a:pt x="113" y="96"/>
                  </a:cubicBezTo>
                  <a:cubicBezTo>
                    <a:pt x="112" y="100"/>
                    <a:pt x="111" y="104"/>
                    <a:pt x="103" y="104"/>
                  </a:cubicBezTo>
                  <a:cubicBezTo>
                    <a:pt x="100" y="104"/>
                    <a:pt x="96" y="104"/>
                    <a:pt x="96" y="104"/>
                  </a:cubicBezTo>
                  <a:cubicBezTo>
                    <a:pt x="95" y="104"/>
                    <a:pt x="94" y="105"/>
                    <a:pt x="94" y="106"/>
                  </a:cubicBezTo>
                  <a:cubicBezTo>
                    <a:pt x="94" y="107"/>
                    <a:pt x="95" y="108"/>
                    <a:pt x="96" y="108"/>
                  </a:cubicBezTo>
                  <a:cubicBezTo>
                    <a:pt x="96" y="108"/>
                    <a:pt x="99" y="108"/>
                    <a:pt x="102" y="108"/>
                  </a:cubicBezTo>
                  <a:cubicBezTo>
                    <a:pt x="107" y="108"/>
                    <a:pt x="107" y="112"/>
                    <a:pt x="106" y="114"/>
                  </a:cubicBezTo>
                  <a:cubicBezTo>
                    <a:pt x="106" y="115"/>
                    <a:pt x="105" y="116"/>
                    <a:pt x="105" y="117"/>
                  </a:cubicBezTo>
                  <a:cubicBezTo>
                    <a:pt x="104" y="119"/>
                    <a:pt x="102" y="120"/>
                    <a:pt x="98" y="120"/>
                  </a:cubicBezTo>
                  <a:cubicBezTo>
                    <a:pt x="76" y="120"/>
                    <a:pt x="76" y="120"/>
                    <a:pt x="76" y="120"/>
                  </a:cubicBezTo>
                  <a:cubicBezTo>
                    <a:pt x="65" y="120"/>
                    <a:pt x="54" y="118"/>
                    <a:pt x="54" y="117"/>
                  </a:cubicBezTo>
                  <a:cubicBezTo>
                    <a:pt x="37" y="114"/>
                    <a:pt x="36" y="113"/>
                    <a:pt x="35" y="113"/>
                  </a:cubicBezTo>
                  <a:cubicBezTo>
                    <a:pt x="35" y="113"/>
                    <a:pt x="32" y="112"/>
                    <a:pt x="32" y="110"/>
                  </a:cubicBezTo>
                  <a:cubicBezTo>
                    <a:pt x="32" y="54"/>
                    <a:pt x="32" y="54"/>
                    <a:pt x="32" y="54"/>
                  </a:cubicBezTo>
                  <a:cubicBezTo>
                    <a:pt x="32" y="52"/>
                    <a:pt x="33" y="51"/>
                    <a:pt x="35" y="50"/>
                  </a:cubicBezTo>
                  <a:cubicBezTo>
                    <a:pt x="35" y="50"/>
                    <a:pt x="36" y="50"/>
                    <a:pt x="36" y="50"/>
                  </a:cubicBezTo>
                  <a:cubicBezTo>
                    <a:pt x="54" y="42"/>
                    <a:pt x="60" y="26"/>
                    <a:pt x="60" y="12"/>
                  </a:cubicBezTo>
                  <a:cubicBezTo>
                    <a:pt x="60" y="10"/>
                    <a:pt x="62" y="8"/>
                    <a:pt x="64" y="8"/>
                  </a:cubicBezTo>
                  <a:cubicBezTo>
                    <a:pt x="68" y="8"/>
                    <a:pt x="76" y="16"/>
                    <a:pt x="76" y="27"/>
                  </a:cubicBezTo>
                  <a:cubicBezTo>
                    <a:pt x="76" y="36"/>
                    <a:pt x="75" y="38"/>
                    <a:pt x="72" y="48"/>
                  </a:cubicBezTo>
                  <a:cubicBezTo>
                    <a:pt x="112" y="48"/>
                    <a:pt x="112" y="49"/>
                    <a:pt x="115" y="50"/>
                  </a:cubicBezTo>
                  <a:cubicBezTo>
                    <a:pt x="120" y="51"/>
                    <a:pt x="120" y="54"/>
                    <a:pt x="120" y="56"/>
                  </a:cubicBezTo>
                  <a:cubicBezTo>
                    <a:pt x="120" y="57"/>
                    <a:pt x="120" y="57"/>
                    <a:pt x="120"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id-ID" sz="1350"/>
            </a:p>
          </p:txBody>
        </p:sp>
        <p:sp>
          <p:nvSpPr>
            <p:cNvPr id="107" name="Freeform 83">
              <a:extLst>
                <a:ext uri="{FF2B5EF4-FFF2-40B4-BE49-F238E27FC236}">
                  <a16:creationId xmlns:a16="http://schemas.microsoft.com/office/drawing/2014/main" id="{A836DDF1-7973-DB21-D2C1-B6A5BEE2F37B}"/>
                </a:ext>
              </a:extLst>
            </p:cNvPr>
            <p:cNvSpPr>
              <a:spLocks noEditPoints="1"/>
            </p:cNvSpPr>
            <p:nvPr/>
          </p:nvSpPr>
          <p:spPr bwMode="auto">
            <a:xfrm>
              <a:off x="2474265" y="3867103"/>
              <a:ext cx="38287" cy="38287"/>
            </a:xfrm>
            <a:custGeom>
              <a:avLst/>
              <a:gdLst>
                <a:gd name="T0" fmla="*/ 6 w 12"/>
                <a:gd name="T1" fmla="*/ 0 h 12"/>
                <a:gd name="T2" fmla="*/ 0 w 12"/>
                <a:gd name="T3" fmla="*/ 6 h 12"/>
                <a:gd name="T4" fmla="*/ 6 w 12"/>
                <a:gd name="T5" fmla="*/ 12 h 12"/>
                <a:gd name="T6" fmla="*/ 12 w 12"/>
                <a:gd name="T7" fmla="*/ 6 h 12"/>
                <a:gd name="T8" fmla="*/ 6 w 12"/>
                <a:gd name="T9" fmla="*/ 0 h 12"/>
                <a:gd name="T10" fmla="*/ 6 w 12"/>
                <a:gd name="T11" fmla="*/ 8 h 12"/>
                <a:gd name="T12" fmla="*/ 4 w 12"/>
                <a:gd name="T13" fmla="*/ 6 h 12"/>
                <a:gd name="T14" fmla="*/ 6 w 12"/>
                <a:gd name="T15" fmla="*/ 4 h 12"/>
                <a:gd name="T16" fmla="*/ 8 w 12"/>
                <a:gd name="T17" fmla="*/ 6 h 12"/>
                <a:gd name="T18" fmla="*/ 6 w 12"/>
                <a:gd name="T19"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6" y="0"/>
                  </a:moveTo>
                  <a:cubicBezTo>
                    <a:pt x="3" y="0"/>
                    <a:pt x="0" y="3"/>
                    <a:pt x="0" y="6"/>
                  </a:cubicBezTo>
                  <a:cubicBezTo>
                    <a:pt x="0" y="9"/>
                    <a:pt x="3" y="12"/>
                    <a:pt x="6" y="12"/>
                  </a:cubicBezTo>
                  <a:cubicBezTo>
                    <a:pt x="9" y="12"/>
                    <a:pt x="12" y="9"/>
                    <a:pt x="12" y="6"/>
                  </a:cubicBezTo>
                  <a:cubicBezTo>
                    <a:pt x="12" y="3"/>
                    <a:pt x="9" y="0"/>
                    <a:pt x="6" y="0"/>
                  </a:cubicBezTo>
                  <a:close/>
                  <a:moveTo>
                    <a:pt x="6" y="8"/>
                  </a:moveTo>
                  <a:cubicBezTo>
                    <a:pt x="5" y="8"/>
                    <a:pt x="4" y="7"/>
                    <a:pt x="4" y="6"/>
                  </a:cubicBezTo>
                  <a:cubicBezTo>
                    <a:pt x="4" y="5"/>
                    <a:pt x="5" y="4"/>
                    <a:pt x="6" y="4"/>
                  </a:cubicBezTo>
                  <a:cubicBezTo>
                    <a:pt x="7" y="4"/>
                    <a:pt x="8" y="5"/>
                    <a:pt x="8" y="6"/>
                  </a:cubicBezTo>
                  <a:cubicBezTo>
                    <a:pt x="8" y="7"/>
                    <a:pt x="7" y="8"/>
                    <a:pt x="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id-ID" sz="1350"/>
            </a:p>
          </p:txBody>
        </p:sp>
      </p:grpSp>
      <p:sp>
        <p:nvSpPr>
          <p:cNvPr id="108" name="Oval 23">
            <a:extLst>
              <a:ext uri="{FF2B5EF4-FFF2-40B4-BE49-F238E27FC236}">
                <a16:creationId xmlns:a16="http://schemas.microsoft.com/office/drawing/2014/main" id="{EB11E8BA-211A-104C-453C-6ECAEDDC15D1}"/>
              </a:ext>
            </a:extLst>
          </p:cNvPr>
          <p:cNvSpPr>
            <a:spLocks noChangeArrowheads="1"/>
          </p:cNvSpPr>
          <p:nvPr/>
        </p:nvSpPr>
        <p:spPr bwMode="auto">
          <a:xfrm>
            <a:off x="7766729" y="2278649"/>
            <a:ext cx="163513" cy="165100"/>
          </a:xfrm>
          <a:prstGeom prst="ellipse">
            <a:avLst/>
          </a:pr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UA"/>
          </a:p>
        </p:txBody>
      </p:sp>
    </p:spTree>
    <p:extLst>
      <p:ext uri="{BB962C8B-B14F-4D97-AF65-F5344CB8AC3E}">
        <p14:creationId xmlns:p14="http://schemas.microsoft.com/office/powerpoint/2010/main" val="1279667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08"/>
                                        </p:tgtEl>
                                        <p:attrNameLst>
                                          <p:attrName>style.visibility</p:attrName>
                                        </p:attrNameLst>
                                      </p:cBhvr>
                                      <p:to>
                                        <p:strVal val="visible"/>
                                      </p:to>
                                    </p:set>
                                    <p:animEffect transition="in" filter="fade">
                                      <p:cBhvr>
                                        <p:cTn id="38" dur="500"/>
                                        <p:tgtEl>
                                          <p:spTgt spid="10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p:cTn id="46" dur="500" fill="hold"/>
                                        <p:tgtEl>
                                          <p:spTgt spid="4"/>
                                        </p:tgtEl>
                                        <p:attrNameLst>
                                          <p:attrName>ppt_w</p:attrName>
                                        </p:attrNameLst>
                                      </p:cBhvr>
                                      <p:tavLst>
                                        <p:tav tm="0">
                                          <p:val>
                                            <p:fltVal val="0"/>
                                          </p:val>
                                        </p:tav>
                                        <p:tav tm="100000">
                                          <p:val>
                                            <p:strVal val="#ppt_w"/>
                                          </p:val>
                                        </p:tav>
                                      </p:tavLst>
                                    </p:anim>
                                    <p:anim calcmode="lin" valueType="num">
                                      <p:cBhvr>
                                        <p:cTn id="47" dur="500" fill="hold"/>
                                        <p:tgtEl>
                                          <p:spTgt spid="4"/>
                                        </p:tgtEl>
                                        <p:attrNameLst>
                                          <p:attrName>ppt_h</p:attrName>
                                        </p:attrNameLst>
                                      </p:cBhvr>
                                      <p:tavLst>
                                        <p:tav tm="0">
                                          <p:val>
                                            <p:fltVal val="0"/>
                                          </p:val>
                                        </p:tav>
                                        <p:tav tm="100000">
                                          <p:val>
                                            <p:strVal val="#ppt_h"/>
                                          </p:val>
                                        </p:tav>
                                      </p:tavLst>
                                    </p:anim>
                                    <p:animEffect transition="in" filter="fade">
                                      <p:cBhvr>
                                        <p:cTn id="48" dur="500"/>
                                        <p:tgtEl>
                                          <p:spTgt spid="4"/>
                                        </p:tgtEl>
                                      </p:cBhvr>
                                    </p:animEffect>
                                  </p:childTnLst>
                                </p:cTn>
                              </p:par>
                              <p:par>
                                <p:cTn id="49" presetID="53" presetClass="entr" presetSubtype="16" fill="hold" nodeType="withEffect">
                                  <p:stCondLst>
                                    <p:cond delay="0"/>
                                  </p:stCondLst>
                                  <p:childTnLst>
                                    <p:set>
                                      <p:cBhvr>
                                        <p:cTn id="50" dur="1" fill="hold">
                                          <p:stCondLst>
                                            <p:cond delay="0"/>
                                          </p:stCondLst>
                                        </p:cTn>
                                        <p:tgtEl>
                                          <p:spTgt spid="85"/>
                                        </p:tgtEl>
                                        <p:attrNameLst>
                                          <p:attrName>style.visibility</p:attrName>
                                        </p:attrNameLst>
                                      </p:cBhvr>
                                      <p:to>
                                        <p:strVal val="visible"/>
                                      </p:to>
                                    </p:set>
                                    <p:anim calcmode="lin" valueType="num">
                                      <p:cBhvr>
                                        <p:cTn id="51" dur="500" fill="hold"/>
                                        <p:tgtEl>
                                          <p:spTgt spid="85"/>
                                        </p:tgtEl>
                                        <p:attrNameLst>
                                          <p:attrName>ppt_w</p:attrName>
                                        </p:attrNameLst>
                                      </p:cBhvr>
                                      <p:tavLst>
                                        <p:tav tm="0">
                                          <p:val>
                                            <p:fltVal val="0"/>
                                          </p:val>
                                        </p:tav>
                                        <p:tav tm="100000">
                                          <p:val>
                                            <p:strVal val="#ppt_w"/>
                                          </p:val>
                                        </p:tav>
                                      </p:tavLst>
                                    </p:anim>
                                    <p:anim calcmode="lin" valueType="num">
                                      <p:cBhvr>
                                        <p:cTn id="52" dur="500" fill="hold"/>
                                        <p:tgtEl>
                                          <p:spTgt spid="85"/>
                                        </p:tgtEl>
                                        <p:attrNameLst>
                                          <p:attrName>ppt_h</p:attrName>
                                        </p:attrNameLst>
                                      </p:cBhvr>
                                      <p:tavLst>
                                        <p:tav tm="0">
                                          <p:val>
                                            <p:fltVal val="0"/>
                                          </p:val>
                                        </p:tav>
                                        <p:tav tm="100000">
                                          <p:val>
                                            <p:strVal val="#ppt_h"/>
                                          </p:val>
                                        </p:tav>
                                      </p:tavLst>
                                    </p:anim>
                                    <p:animEffect transition="in" filter="fade">
                                      <p:cBhvr>
                                        <p:cTn id="53" dur="500"/>
                                        <p:tgtEl>
                                          <p:spTgt spid="85"/>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70"/>
                                        </p:tgtEl>
                                        <p:attrNameLst>
                                          <p:attrName>style.visibility</p:attrName>
                                        </p:attrNameLst>
                                      </p:cBhvr>
                                      <p:to>
                                        <p:strVal val="visible"/>
                                      </p:to>
                                    </p:set>
                                    <p:animEffect transition="in" filter="fade">
                                      <p:cBhvr>
                                        <p:cTn id="56" dur="500"/>
                                        <p:tgtEl>
                                          <p:spTgt spid="70"/>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6"/>
                                        </p:tgtEl>
                                        <p:attrNameLst>
                                          <p:attrName>style.visibility</p:attrName>
                                        </p:attrNameLst>
                                      </p:cBhvr>
                                      <p:to>
                                        <p:strVal val="visible"/>
                                      </p:to>
                                    </p:set>
                                    <p:anim calcmode="lin" valueType="num">
                                      <p:cBhvr>
                                        <p:cTn id="61" dur="500" fill="hold"/>
                                        <p:tgtEl>
                                          <p:spTgt spid="6"/>
                                        </p:tgtEl>
                                        <p:attrNameLst>
                                          <p:attrName>ppt_w</p:attrName>
                                        </p:attrNameLst>
                                      </p:cBhvr>
                                      <p:tavLst>
                                        <p:tav tm="0">
                                          <p:val>
                                            <p:fltVal val="0"/>
                                          </p:val>
                                        </p:tav>
                                        <p:tav tm="100000">
                                          <p:val>
                                            <p:strVal val="#ppt_w"/>
                                          </p:val>
                                        </p:tav>
                                      </p:tavLst>
                                    </p:anim>
                                    <p:anim calcmode="lin" valueType="num">
                                      <p:cBhvr>
                                        <p:cTn id="62" dur="500" fill="hold"/>
                                        <p:tgtEl>
                                          <p:spTgt spid="6"/>
                                        </p:tgtEl>
                                        <p:attrNameLst>
                                          <p:attrName>ppt_h</p:attrName>
                                        </p:attrNameLst>
                                      </p:cBhvr>
                                      <p:tavLst>
                                        <p:tav tm="0">
                                          <p:val>
                                            <p:fltVal val="0"/>
                                          </p:val>
                                        </p:tav>
                                        <p:tav tm="100000">
                                          <p:val>
                                            <p:strVal val="#ppt_h"/>
                                          </p:val>
                                        </p:tav>
                                      </p:tavLst>
                                    </p:anim>
                                    <p:animEffect transition="in" filter="fade">
                                      <p:cBhvr>
                                        <p:cTn id="63" dur="500"/>
                                        <p:tgtEl>
                                          <p:spTgt spid="6"/>
                                        </p:tgtEl>
                                      </p:cBhvr>
                                    </p:animEffect>
                                  </p:childTnLst>
                                </p:cTn>
                              </p:par>
                              <p:par>
                                <p:cTn id="64" presetID="53" presetClass="entr" presetSubtype="16" fill="hold" nodeType="withEffect">
                                  <p:stCondLst>
                                    <p:cond delay="0"/>
                                  </p:stCondLst>
                                  <p:childTnLst>
                                    <p:set>
                                      <p:cBhvr>
                                        <p:cTn id="65" dur="1" fill="hold">
                                          <p:stCondLst>
                                            <p:cond delay="0"/>
                                          </p:stCondLst>
                                        </p:cTn>
                                        <p:tgtEl>
                                          <p:spTgt spid="90"/>
                                        </p:tgtEl>
                                        <p:attrNameLst>
                                          <p:attrName>style.visibility</p:attrName>
                                        </p:attrNameLst>
                                      </p:cBhvr>
                                      <p:to>
                                        <p:strVal val="visible"/>
                                      </p:to>
                                    </p:set>
                                    <p:anim calcmode="lin" valueType="num">
                                      <p:cBhvr>
                                        <p:cTn id="66" dur="500" fill="hold"/>
                                        <p:tgtEl>
                                          <p:spTgt spid="90"/>
                                        </p:tgtEl>
                                        <p:attrNameLst>
                                          <p:attrName>ppt_w</p:attrName>
                                        </p:attrNameLst>
                                      </p:cBhvr>
                                      <p:tavLst>
                                        <p:tav tm="0">
                                          <p:val>
                                            <p:fltVal val="0"/>
                                          </p:val>
                                        </p:tav>
                                        <p:tav tm="100000">
                                          <p:val>
                                            <p:strVal val="#ppt_w"/>
                                          </p:val>
                                        </p:tav>
                                      </p:tavLst>
                                    </p:anim>
                                    <p:anim calcmode="lin" valueType="num">
                                      <p:cBhvr>
                                        <p:cTn id="67" dur="500" fill="hold"/>
                                        <p:tgtEl>
                                          <p:spTgt spid="90"/>
                                        </p:tgtEl>
                                        <p:attrNameLst>
                                          <p:attrName>ppt_h</p:attrName>
                                        </p:attrNameLst>
                                      </p:cBhvr>
                                      <p:tavLst>
                                        <p:tav tm="0">
                                          <p:val>
                                            <p:fltVal val="0"/>
                                          </p:val>
                                        </p:tav>
                                        <p:tav tm="100000">
                                          <p:val>
                                            <p:strVal val="#ppt_h"/>
                                          </p:val>
                                        </p:tav>
                                      </p:tavLst>
                                    </p:anim>
                                    <p:animEffect transition="in" filter="fade">
                                      <p:cBhvr>
                                        <p:cTn id="68" dur="500"/>
                                        <p:tgtEl>
                                          <p:spTgt spid="90"/>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71"/>
                                        </p:tgtEl>
                                        <p:attrNameLst>
                                          <p:attrName>style.visibility</p:attrName>
                                        </p:attrNameLst>
                                      </p:cBhvr>
                                      <p:to>
                                        <p:strVal val="visible"/>
                                      </p:to>
                                    </p:set>
                                    <p:animEffect transition="in" filter="fade">
                                      <p:cBhvr>
                                        <p:cTn id="71" dur="500"/>
                                        <p:tgtEl>
                                          <p:spTgt spid="71"/>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nodeType="clickEffect">
                                  <p:stCondLst>
                                    <p:cond delay="0"/>
                                  </p:stCondLst>
                                  <p:childTnLst>
                                    <p:set>
                                      <p:cBhvr>
                                        <p:cTn id="75" dur="1" fill="hold">
                                          <p:stCondLst>
                                            <p:cond delay="0"/>
                                          </p:stCondLst>
                                        </p:cTn>
                                        <p:tgtEl>
                                          <p:spTgt spid="8"/>
                                        </p:tgtEl>
                                        <p:attrNameLst>
                                          <p:attrName>style.visibility</p:attrName>
                                        </p:attrNameLst>
                                      </p:cBhvr>
                                      <p:to>
                                        <p:strVal val="visible"/>
                                      </p:to>
                                    </p:set>
                                    <p:anim calcmode="lin" valueType="num">
                                      <p:cBhvr>
                                        <p:cTn id="76" dur="500" fill="hold"/>
                                        <p:tgtEl>
                                          <p:spTgt spid="8"/>
                                        </p:tgtEl>
                                        <p:attrNameLst>
                                          <p:attrName>ppt_w</p:attrName>
                                        </p:attrNameLst>
                                      </p:cBhvr>
                                      <p:tavLst>
                                        <p:tav tm="0">
                                          <p:val>
                                            <p:fltVal val="0"/>
                                          </p:val>
                                        </p:tav>
                                        <p:tav tm="100000">
                                          <p:val>
                                            <p:strVal val="#ppt_w"/>
                                          </p:val>
                                        </p:tav>
                                      </p:tavLst>
                                    </p:anim>
                                    <p:anim calcmode="lin" valueType="num">
                                      <p:cBhvr>
                                        <p:cTn id="77" dur="500" fill="hold"/>
                                        <p:tgtEl>
                                          <p:spTgt spid="8"/>
                                        </p:tgtEl>
                                        <p:attrNameLst>
                                          <p:attrName>ppt_h</p:attrName>
                                        </p:attrNameLst>
                                      </p:cBhvr>
                                      <p:tavLst>
                                        <p:tav tm="0">
                                          <p:val>
                                            <p:fltVal val="0"/>
                                          </p:val>
                                        </p:tav>
                                        <p:tav tm="100000">
                                          <p:val>
                                            <p:strVal val="#ppt_h"/>
                                          </p:val>
                                        </p:tav>
                                      </p:tavLst>
                                    </p:anim>
                                    <p:animEffect transition="in" filter="fade">
                                      <p:cBhvr>
                                        <p:cTn id="78" dur="500"/>
                                        <p:tgtEl>
                                          <p:spTgt spid="8"/>
                                        </p:tgtEl>
                                      </p:cBhvr>
                                    </p:animEffect>
                                  </p:childTnLst>
                                </p:cTn>
                              </p:par>
                              <p:par>
                                <p:cTn id="79" presetID="53" presetClass="entr" presetSubtype="16" fill="hold" nodeType="withEffect">
                                  <p:stCondLst>
                                    <p:cond delay="0"/>
                                  </p:stCondLst>
                                  <p:childTnLst>
                                    <p:set>
                                      <p:cBhvr>
                                        <p:cTn id="80" dur="1" fill="hold">
                                          <p:stCondLst>
                                            <p:cond delay="0"/>
                                          </p:stCondLst>
                                        </p:cTn>
                                        <p:tgtEl>
                                          <p:spTgt spid="93"/>
                                        </p:tgtEl>
                                        <p:attrNameLst>
                                          <p:attrName>style.visibility</p:attrName>
                                        </p:attrNameLst>
                                      </p:cBhvr>
                                      <p:to>
                                        <p:strVal val="visible"/>
                                      </p:to>
                                    </p:set>
                                    <p:anim calcmode="lin" valueType="num">
                                      <p:cBhvr>
                                        <p:cTn id="81" dur="500" fill="hold"/>
                                        <p:tgtEl>
                                          <p:spTgt spid="93"/>
                                        </p:tgtEl>
                                        <p:attrNameLst>
                                          <p:attrName>ppt_w</p:attrName>
                                        </p:attrNameLst>
                                      </p:cBhvr>
                                      <p:tavLst>
                                        <p:tav tm="0">
                                          <p:val>
                                            <p:fltVal val="0"/>
                                          </p:val>
                                        </p:tav>
                                        <p:tav tm="100000">
                                          <p:val>
                                            <p:strVal val="#ppt_w"/>
                                          </p:val>
                                        </p:tav>
                                      </p:tavLst>
                                    </p:anim>
                                    <p:anim calcmode="lin" valueType="num">
                                      <p:cBhvr>
                                        <p:cTn id="82" dur="500" fill="hold"/>
                                        <p:tgtEl>
                                          <p:spTgt spid="93"/>
                                        </p:tgtEl>
                                        <p:attrNameLst>
                                          <p:attrName>ppt_h</p:attrName>
                                        </p:attrNameLst>
                                      </p:cBhvr>
                                      <p:tavLst>
                                        <p:tav tm="0">
                                          <p:val>
                                            <p:fltVal val="0"/>
                                          </p:val>
                                        </p:tav>
                                        <p:tav tm="100000">
                                          <p:val>
                                            <p:strVal val="#ppt_h"/>
                                          </p:val>
                                        </p:tav>
                                      </p:tavLst>
                                    </p:anim>
                                    <p:animEffect transition="in" filter="fade">
                                      <p:cBhvr>
                                        <p:cTn id="83" dur="500"/>
                                        <p:tgtEl>
                                          <p:spTgt spid="93"/>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72"/>
                                        </p:tgtEl>
                                        <p:attrNameLst>
                                          <p:attrName>style.visibility</p:attrName>
                                        </p:attrNameLst>
                                      </p:cBhvr>
                                      <p:to>
                                        <p:strVal val="visible"/>
                                      </p:to>
                                    </p:set>
                                    <p:animEffect transition="in" filter="fade">
                                      <p:cBhvr>
                                        <p:cTn id="86" dur="500"/>
                                        <p:tgtEl>
                                          <p:spTgt spid="72"/>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nodeType="clickEffect">
                                  <p:stCondLst>
                                    <p:cond delay="0"/>
                                  </p:stCondLst>
                                  <p:childTnLst>
                                    <p:set>
                                      <p:cBhvr>
                                        <p:cTn id="90" dur="1" fill="hold">
                                          <p:stCondLst>
                                            <p:cond delay="0"/>
                                          </p:stCondLst>
                                        </p:cTn>
                                        <p:tgtEl>
                                          <p:spTgt spid="9"/>
                                        </p:tgtEl>
                                        <p:attrNameLst>
                                          <p:attrName>style.visibility</p:attrName>
                                        </p:attrNameLst>
                                      </p:cBhvr>
                                      <p:to>
                                        <p:strVal val="visible"/>
                                      </p:to>
                                    </p:set>
                                    <p:anim calcmode="lin" valueType="num">
                                      <p:cBhvr>
                                        <p:cTn id="91" dur="500" fill="hold"/>
                                        <p:tgtEl>
                                          <p:spTgt spid="9"/>
                                        </p:tgtEl>
                                        <p:attrNameLst>
                                          <p:attrName>ppt_w</p:attrName>
                                        </p:attrNameLst>
                                      </p:cBhvr>
                                      <p:tavLst>
                                        <p:tav tm="0">
                                          <p:val>
                                            <p:fltVal val="0"/>
                                          </p:val>
                                        </p:tav>
                                        <p:tav tm="100000">
                                          <p:val>
                                            <p:strVal val="#ppt_w"/>
                                          </p:val>
                                        </p:tav>
                                      </p:tavLst>
                                    </p:anim>
                                    <p:anim calcmode="lin" valueType="num">
                                      <p:cBhvr>
                                        <p:cTn id="92" dur="500" fill="hold"/>
                                        <p:tgtEl>
                                          <p:spTgt spid="9"/>
                                        </p:tgtEl>
                                        <p:attrNameLst>
                                          <p:attrName>ppt_h</p:attrName>
                                        </p:attrNameLst>
                                      </p:cBhvr>
                                      <p:tavLst>
                                        <p:tav tm="0">
                                          <p:val>
                                            <p:fltVal val="0"/>
                                          </p:val>
                                        </p:tav>
                                        <p:tav tm="100000">
                                          <p:val>
                                            <p:strVal val="#ppt_h"/>
                                          </p:val>
                                        </p:tav>
                                      </p:tavLst>
                                    </p:anim>
                                    <p:animEffect transition="in" filter="fade">
                                      <p:cBhvr>
                                        <p:cTn id="93" dur="500"/>
                                        <p:tgtEl>
                                          <p:spTgt spid="9"/>
                                        </p:tgtEl>
                                      </p:cBhvr>
                                    </p:animEffect>
                                  </p:childTnLst>
                                </p:cTn>
                              </p:par>
                              <p:par>
                                <p:cTn id="94" presetID="53" presetClass="entr" presetSubtype="16" fill="hold" nodeType="withEffect">
                                  <p:stCondLst>
                                    <p:cond delay="0"/>
                                  </p:stCondLst>
                                  <p:childTnLst>
                                    <p:set>
                                      <p:cBhvr>
                                        <p:cTn id="95" dur="1" fill="hold">
                                          <p:stCondLst>
                                            <p:cond delay="0"/>
                                          </p:stCondLst>
                                        </p:cTn>
                                        <p:tgtEl>
                                          <p:spTgt spid="96"/>
                                        </p:tgtEl>
                                        <p:attrNameLst>
                                          <p:attrName>style.visibility</p:attrName>
                                        </p:attrNameLst>
                                      </p:cBhvr>
                                      <p:to>
                                        <p:strVal val="visible"/>
                                      </p:to>
                                    </p:set>
                                    <p:anim calcmode="lin" valueType="num">
                                      <p:cBhvr>
                                        <p:cTn id="96" dur="500" fill="hold"/>
                                        <p:tgtEl>
                                          <p:spTgt spid="96"/>
                                        </p:tgtEl>
                                        <p:attrNameLst>
                                          <p:attrName>ppt_w</p:attrName>
                                        </p:attrNameLst>
                                      </p:cBhvr>
                                      <p:tavLst>
                                        <p:tav tm="0">
                                          <p:val>
                                            <p:fltVal val="0"/>
                                          </p:val>
                                        </p:tav>
                                        <p:tav tm="100000">
                                          <p:val>
                                            <p:strVal val="#ppt_w"/>
                                          </p:val>
                                        </p:tav>
                                      </p:tavLst>
                                    </p:anim>
                                    <p:anim calcmode="lin" valueType="num">
                                      <p:cBhvr>
                                        <p:cTn id="97" dur="500" fill="hold"/>
                                        <p:tgtEl>
                                          <p:spTgt spid="96"/>
                                        </p:tgtEl>
                                        <p:attrNameLst>
                                          <p:attrName>ppt_h</p:attrName>
                                        </p:attrNameLst>
                                      </p:cBhvr>
                                      <p:tavLst>
                                        <p:tav tm="0">
                                          <p:val>
                                            <p:fltVal val="0"/>
                                          </p:val>
                                        </p:tav>
                                        <p:tav tm="100000">
                                          <p:val>
                                            <p:strVal val="#ppt_h"/>
                                          </p:val>
                                        </p:tav>
                                      </p:tavLst>
                                    </p:anim>
                                    <p:animEffect transition="in" filter="fade">
                                      <p:cBhvr>
                                        <p:cTn id="98" dur="500"/>
                                        <p:tgtEl>
                                          <p:spTgt spid="96"/>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73"/>
                                        </p:tgtEl>
                                        <p:attrNameLst>
                                          <p:attrName>style.visibility</p:attrName>
                                        </p:attrNameLst>
                                      </p:cBhvr>
                                      <p:to>
                                        <p:strVal val="visible"/>
                                      </p:to>
                                    </p:set>
                                    <p:animEffect transition="in" filter="fade">
                                      <p:cBhvr>
                                        <p:cTn id="101" dur="500"/>
                                        <p:tgtEl>
                                          <p:spTgt spid="73"/>
                                        </p:tgtEl>
                                      </p:cBhvr>
                                    </p:animEffect>
                                  </p:childTnLst>
                                </p:cTn>
                              </p:par>
                            </p:childTnLst>
                          </p:cTn>
                        </p:par>
                      </p:childTnLst>
                    </p:cTn>
                  </p:par>
                  <p:par>
                    <p:cTn id="102" fill="hold">
                      <p:stCondLst>
                        <p:cond delay="indefinite"/>
                      </p:stCondLst>
                      <p:childTnLst>
                        <p:par>
                          <p:cTn id="103" fill="hold">
                            <p:stCondLst>
                              <p:cond delay="0"/>
                            </p:stCondLst>
                            <p:childTnLst>
                              <p:par>
                                <p:cTn id="104" presetID="53" presetClass="entr" presetSubtype="16" fill="hold" nodeType="clickEffect">
                                  <p:stCondLst>
                                    <p:cond delay="0"/>
                                  </p:stCondLst>
                                  <p:childTnLst>
                                    <p:set>
                                      <p:cBhvr>
                                        <p:cTn id="105" dur="1" fill="hold">
                                          <p:stCondLst>
                                            <p:cond delay="0"/>
                                          </p:stCondLst>
                                        </p:cTn>
                                        <p:tgtEl>
                                          <p:spTgt spid="10"/>
                                        </p:tgtEl>
                                        <p:attrNameLst>
                                          <p:attrName>style.visibility</p:attrName>
                                        </p:attrNameLst>
                                      </p:cBhvr>
                                      <p:to>
                                        <p:strVal val="visible"/>
                                      </p:to>
                                    </p:set>
                                    <p:anim calcmode="lin" valueType="num">
                                      <p:cBhvr>
                                        <p:cTn id="106" dur="500" fill="hold"/>
                                        <p:tgtEl>
                                          <p:spTgt spid="10"/>
                                        </p:tgtEl>
                                        <p:attrNameLst>
                                          <p:attrName>ppt_w</p:attrName>
                                        </p:attrNameLst>
                                      </p:cBhvr>
                                      <p:tavLst>
                                        <p:tav tm="0">
                                          <p:val>
                                            <p:fltVal val="0"/>
                                          </p:val>
                                        </p:tav>
                                        <p:tav tm="100000">
                                          <p:val>
                                            <p:strVal val="#ppt_w"/>
                                          </p:val>
                                        </p:tav>
                                      </p:tavLst>
                                    </p:anim>
                                    <p:anim calcmode="lin" valueType="num">
                                      <p:cBhvr>
                                        <p:cTn id="107" dur="500" fill="hold"/>
                                        <p:tgtEl>
                                          <p:spTgt spid="10"/>
                                        </p:tgtEl>
                                        <p:attrNameLst>
                                          <p:attrName>ppt_h</p:attrName>
                                        </p:attrNameLst>
                                      </p:cBhvr>
                                      <p:tavLst>
                                        <p:tav tm="0">
                                          <p:val>
                                            <p:fltVal val="0"/>
                                          </p:val>
                                        </p:tav>
                                        <p:tav tm="100000">
                                          <p:val>
                                            <p:strVal val="#ppt_h"/>
                                          </p:val>
                                        </p:tav>
                                      </p:tavLst>
                                    </p:anim>
                                    <p:animEffect transition="in" filter="fade">
                                      <p:cBhvr>
                                        <p:cTn id="108" dur="500"/>
                                        <p:tgtEl>
                                          <p:spTgt spid="10"/>
                                        </p:tgtEl>
                                      </p:cBhvr>
                                    </p:animEffect>
                                  </p:childTnLst>
                                </p:cTn>
                              </p:par>
                              <p:par>
                                <p:cTn id="109" presetID="53" presetClass="entr" presetSubtype="16" fill="hold" nodeType="withEffect">
                                  <p:stCondLst>
                                    <p:cond delay="0"/>
                                  </p:stCondLst>
                                  <p:childTnLst>
                                    <p:set>
                                      <p:cBhvr>
                                        <p:cTn id="110" dur="1" fill="hold">
                                          <p:stCondLst>
                                            <p:cond delay="0"/>
                                          </p:stCondLst>
                                        </p:cTn>
                                        <p:tgtEl>
                                          <p:spTgt spid="99"/>
                                        </p:tgtEl>
                                        <p:attrNameLst>
                                          <p:attrName>style.visibility</p:attrName>
                                        </p:attrNameLst>
                                      </p:cBhvr>
                                      <p:to>
                                        <p:strVal val="visible"/>
                                      </p:to>
                                    </p:set>
                                    <p:anim calcmode="lin" valueType="num">
                                      <p:cBhvr>
                                        <p:cTn id="111" dur="500" fill="hold"/>
                                        <p:tgtEl>
                                          <p:spTgt spid="99"/>
                                        </p:tgtEl>
                                        <p:attrNameLst>
                                          <p:attrName>ppt_w</p:attrName>
                                        </p:attrNameLst>
                                      </p:cBhvr>
                                      <p:tavLst>
                                        <p:tav tm="0">
                                          <p:val>
                                            <p:fltVal val="0"/>
                                          </p:val>
                                        </p:tav>
                                        <p:tav tm="100000">
                                          <p:val>
                                            <p:strVal val="#ppt_w"/>
                                          </p:val>
                                        </p:tav>
                                      </p:tavLst>
                                    </p:anim>
                                    <p:anim calcmode="lin" valueType="num">
                                      <p:cBhvr>
                                        <p:cTn id="112" dur="500" fill="hold"/>
                                        <p:tgtEl>
                                          <p:spTgt spid="99"/>
                                        </p:tgtEl>
                                        <p:attrNameLst>
                                          <p:attrName>ppt_h</p:attrName>
                                        </p:attrNameLst>
                                      </p:cBhvr>
                                      <p:tavLst>
                                        <p:tav tm="0">
                                          <p:val>
                                            <p:fltVal val="0"/>
                                          </p:val>
                                        </p:tav>
                                        <p:tav tm="100000">
                                          <p:val>
                                            <p:strVal val="#ppt_h"/>
                                          </p:val>
                                        </p:tav>
                                      </p:tavLst>
                                    </p:anim>
                                    <p:animEffect transition="in" filter="fade">
                                      <p:cBhvr>
                                        <p:cTn id="113" dur="500"/>
                                        <p:tgtEl>
                                          <p:spTgt spid="99"/>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74"/>
                                        </p:tgtEl>
                                        <p:attrNameLst>
                                          <p:attrName>style.visibility</p:attrName>
                                        </p:attrNameLst>
                                      </p:cBhvr>
                                      <p:to>
                                        <p:strVal val="visible"/>
                                      </p:to>
                                    </p:set>
                                    <p:animEffect transition="in" filter="fade">
                                      <p:cBhvr>
                                        <p:cTn id="116" dur="500"/>
                                        <p:tgtEl>
                                          <p:spTgt spid="74"/>
                                        </p:tgtEl>
                                      </p:cBhvr>
                                    </p:animEffect>
                                  </p:childTnLst>
                                </p:cTn>
                              </p:par>
                            </p:childTnLst>
                          </p:cTn>
                        </p:par>
                      </p:childTnLst>
                    </p:cTn>
                  </p:par>
                  <p:par>
                    <p:cTn id="117" fill="hold">
                      <p:stCondLst>
                        <p:cond delay="indefinite"/>
                      </p:stCondLst>
                      <p:childTnLst>
                        <p:par>
                          <p:cTn id="118" fill="hold">
                            <p:stCondLst>
                              <p:cond delay="0"/>
                            </p:stCondLst>
                            <p:childTnLst>
                              <p:par>
                                <p:cTn id="119" presetID="53" presetClass="entr" presetSubtype="16" fill="hold" nodeType="clickEffect">
                                  <p:stCondLst>
                                    <p:cond delay="0"/>
                                  </p:stCondLst>
                                  <p:childTnLst>
                                    <p:set>
                                      <p:cBhvr>
                                        <p:cTn id="120" dur="1" fill="hold">
                                          <p:stCondLst>
                                            <p:cond delay="0"/>
                                          </p:stCondLst>
                                        </p:cTn>
                                        <p:tgtEl>
                                          <p:spTgt spid="11"/>
                                        </p:tgtEl>
                                        <p:attrNameLst>
                                          <p:attrName>style.visibility</p:attrName>
                                        </p:attrNameLst>
                                      </p:cBhvr>
                                      <p:to>
                                        <p:strVal val="visible"/>
                                      </p:to>
                                    </p:set>
                                    <p:anim calcmode="lin" valueType="num">
                                      <p:cBhvr>
                                        <p:cTn id="121" dur="500" fill="hold"/>
                                        <p:tgtEl>
                                          <p:spTgt spid="11"/>
                                        </p:tgtEl>
                                        <p:attrNameLst>
                                          <p:attrName>ppt_w</p:attrName>
                                        </p:attrNameLst>
                                      </p:cBhvr>
                                      <p:tavLst>
                                        <p:tav tm="0">
                                          <p:val>
                                            <p:fltVal val="0"/>
                                          </p:val>
                                        </p:tav>
                                        <p:tav tm="100000">
                                          <p:val>
                                            <p:strVal val="#ppt_w"/>
                                          </p:val>
                                        </p:tav>
                                      </p:tavLst>
                                    </p:anim>
                                    <p:anim calcmode="lin" valueType="num">
                                      <p:cBhvr>
                                        <p:cTn id="122" dur="500" fill="hold"/>
                                        <p:tgtEl>
                                          <p:spTgt spid="11"/>
                                        </p:tgtEl>
                                        <p:attrNameLst>
                                          <p:attrName>ppt_h</p:attrName>
                                        </p:attrNameLst>
                                      </p:cBhvr>
                                      <p:tavLst>
                                        <p:tav tm="0">
                                          <p:val>
                                            <p:fltVal val="0"/>
                                          </p:val>
                                        </p:tav>
                                        <p:tav tm="100000">
                                          <p:val>
                                            <p:strVal val="#ppt_h"/>
                                          </p:val>
                                        </p:tav>
                                      </p:tavLst>
                                    </p:anim>
                                    <p:animEffect transition="in" filter="fade">
                                      <p:cBhvr>
                                        <p:cTn id="123" dur="500"/>
                                        <p:tgtEl>
                                          <p:spTgt spid="11"/>
                                        </p:tgtEl>
                                      </p:cBhvr>
                                    </p:animEffect>
                                  </p:childTnLst>
                                </p:cTn>
                              </p:par>
                              <p:par>
                                <p:cTn id="124" presetID="53" presetClass="entr" presetSubtype="16" fill="hold" nodeType="withEffect">
                                  <p:stCondLst>
                                    <p:cond delay="0"/>
                                  </p:stCondLst>
                                  <p:childTnLst>
                                    <p:set>
                                      <p:cBhvr>
                                        <p:cTn id="125" dur="1" fill="hold">
                                          <p:stCondLst>
                                            <p:cond delay="0"/>
                                          </p:stCondLst>
                                        </p:cTn>
                                        <p:tgtEl>
                                          <p:spTgt spid="105"/>
                                        </p:tgtEl>
                                        <p:attrNameLst>
                                          <p:attrName>style.visibility</p:attrName>
                                        </p:attrNameLst>
                                      </p:cBhvr>
                                      <p:to>
                                        <p:strVal val="visible"/>
                                      </p:to>
                                    </p:set>
                                    <p:anim calcmode="lin" valueType="num">
                                      <p:cBhvr>
                                        <p:cTn id="126" dur="500" fill="hold"/>
                                        <p:tgtEl>
                                          <p:spTgt spid="105"/>
                                        </p:tgtEl>
                                        <p:attrNameLst>
                                          <p:attrName>ppt_w</p:attrName>
                                        </p:attrNameLst>
                                      </p:cBhvr>
                                      <p:tavLst>
                                        <p:tav tm="0">
                                          <p:val>
                                            <p:fltVal val="0"/>
                                          </p:val>
                                        </p:tav>
                                        <p:tav tm="100000">
                                          <p:val>
                                            <p:strVal val="#ppt_w"/>
                                          </p:val>
                                        </p:tav>
                                      </p:tavLst>
                                    </p:anim>
                                    <p:anim calcmode="lin" valueType="num">
                                      <p:cBhvr>
                                        <p:cTn id="127" dur="500" fill="hold"/>
                                        <p:tgtEl>
                                          <p:spTgt spid="105"/>
                                        </p:tgtEl>
                                        <p:attrNameLst>
                                          <p:attrName>ppt_h</p:attrName>
                                        </p:attrNameLst>
                                      </p:cBhvr>
                                      <p:tavLst>
                                        <p:tav tm="0">
                                          <p:val>
                                            <p:fltVal val="0"/>
                                          </p:val>
                                        </p:tav>
                                        <p:tav tm="100000">
                                          <p:val>
                                            <p:strVal val="#ppt_h"/>
                                          </p:val>
                                        </p:tav>
                                      </p:tavLst>
                                    </p:anim>
                                    <p:animEffect transition="in" filter="fade">
                                      <p:cBhvr>
                                        <p:cTn id="128" dur="500"/>
                                        <p:tgtEl>
                                          <p:spTgt spid="105"/>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75"/>
                                        </p:tgtEl>
                                        <p:attrNameLst>
                                          <p:attrName>style.visibility</p:attrName>
                                        </p:attrNameLst>
                                      </p:cBhvr>
                                      <p:to>
                                        <p:strVal val="visible"/>
                                      </p:to>
                                    </p:set>
                                    <p:animEffect transition="in" filter="fade">
                                      <p:cBhvr>
                                        <p:cTn id="131"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19" grpId="0" animBg="1"/>
      <p:bldP spid="20" grpId="0" animBg="1"/>
      <p:bldP spid="21" grpId="0" animBg="1"/>
      <p:bldP spid="22" grpId="0" animBg="1"/>
      <p:bldP spid="23" grpId="0" animBg="1"/>
      <p:bldP spid="24" grpId="0" animBg="1"/>
      <p:bldP spid="25" grpId="0" animBg="1"/>
      <p:bldP spid="26" grpId="0" animBg="1"/>
      <p:bldP spid="28" grpId="0" animBg="1"/>
      <p:bldP spid="29" grpId="0" animBg="1"/>
      <p:bldP spid="70" grpId="0"/>
      <p:bldP spid="71" grpId="0"/>
      <p:bldP spid="72" grpId="0"/>
      <p:bldP spid="73" grpId="0"/>
      <p:bldP spid="74" grpId="0"/>
      <p:bldP spid="75" grpId="0"/>
      <p:bldP spid="10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Carattere, Elementi grafici, grafica&#10;&#10;Descrizione generata automaticamente">
            <a:extLst>
              <a:ext uri="{FF2B5EF4-FFF2-40B4-BE49-F238E27FC236}">
                <a16:creationId xmlns:a16="http://schemas.microsoft.com/office/drawing/2014/main" id="{BB7FF18D-B61D-2B12-4F44-8AB3E4B967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841" y="283981"/>
            <a:ext cx="1944027" cy="666929"/>
          </a:xfrm>
          <a:prstGeom prst="rect">
            <a:avLst/>
          </a:prstGeom>
        </p:spPr>
      </p:pic>
      <p:sp>
        <p:nvSpPr>
          <p:cNvPr id="2" name="CasellaDiTesto 1">
            <a:extLst>
              <a:ext uri="{FF2B5EF4-FFF2-40B4-BE49-F238E27FC236}">
                <a16:creationId xmlns:a16="http://schemas.microsoft.com/office/drawing/2014/main" id="{15B0012A-72DC-3449-31E7-54FBC6A16385}"/>
              </a:ext>
            </a:extLst>
          </p:cNvPr>
          <p:cNvSpPr txBox="1"/>
          <p:nvPr/>
        </p:nvSpPr>
        <p:spPr>
          <a:xfrm>
            <a:off x="2951430" y="398698"/>
            <a:ext cx="6846742" cy="738664"/>
          </a:xfrm>
          <a:prstGeom prst="rect">
            <a:avLst/>
          </a:prstGeom>
          <a:noFill/>
        </p:spPr>
        <p:txBody>
          <a:bodyPr wrap="square">
            <a:spAutoFit/>
          </a:bodyPr>
          <a:lstStyle/>
          <a:p>
            <a:pPr algn="ctr"/>
            <a:r>
              <a:rPr lang="it-IT" sz="2400" b="1" dirty="0">
                <a:solidFill>
                  <a:schemeClr val="accent4">
                    <a:lumMod val="75000"/>
                  </a:schemeClr>
                </a:solidFill>
              </a:rPr>
              <a:t>DESTINATARI DEL PROGETTO</a:t>
            </a:r>
          </a:p>
          <a:p>
            <a:pPr algn="ctr"/>
            <a:r>
              <a:rPr lang="it-IT" b="1" dirty="0">
                <a:solidFill>
                  <a:schemeClr val="accent4">
                    <a:lumMod val="75000"/>
                  </a:schemeClr>
                </a:solidFill>
              </a:rPr>
              <a:t>sono stati:</a:t>
            </a:r>
          </a:p>
        </p:txBody>
      </p:sp>
      <p:sp>
        <p:nvSpPr>
          <p:cNvPr id="5" name="CasellaDiTesto 4">
            <a:extLst>
              <a:ext uri="{FF2B5EF4-FFF2-40B4-BE49-F238E27FC236}">
                <a16:creationId xmlns:a16="http://schemas.microsoft.com/office/drawing/2014/main" id="{B1294C4D-8446-E7DE-FE6B-162C9967B7BF}"/>
              </a:ext>
            </a:extLst>
          </p:cNvPr>
          <p:cNvSpPr txBox="1"/>
          <p:nvPr/>
        </p:nvSpPr>
        <p:spPr>
          <a:xfrm>
            <a:off x="1467894" y="2263447"/>
            <a:ext cx="3720576" cy="400110"/>
          </a:xfrm>
          <a:prstGeom prst="rect">
            <a:avLst/>
          </a:prstGeom>
          <a:noFill/>
        </p:spPr>
        <p:txBody>
          <a:bodyPr wrap="square">
            <a:spAutoFit/>
          </a:bodyPr>
          <a:lstStyle/>
          <a:p>
            <a:r>
              <a:rPr lang="it-IT" altLang="en-US" sz="2000" b="1" dirty="0">
                <a:solidFill>
                  <a:srgbClr val="92D050"/>
                </a:solidFill>
              </a:rPr>
              <a:t>30.000 Utenti</a:t>
            </a:r>
          </a:p>
        </p:txBody>
      </p:sp>
      <p:pic>
        <p:nvPicPr>
          <p:cNvPr id="7" name="Elemento grafico 6">
            <a:extLst>
              <a:ext uri="{FF2B5EF4-FFF2-40B4-BE49-F238E27FC236}">
                <a16:creationId xmlns:a16="http://schemas.microsoft.com/office/drawing/2014/main" id="{8467FE9D-9438-6C4D-D115-A5E59FA4205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2570" y="2177192"/>
            <a:ext cx="568396" cy="581718"/>
          </a:xfrm>
          <a:prstGeom prst="rect">
            <a:avLst/>
          </a:prstGeom>
        </p:spPr>
      </p:pic>
      <p:pic>
        <p:nvPicPr>
          <p:cNvPr id="12" name="Elemento grafico 11">
            <a:extLst>
              <a:ext uri="{FF2B5EF4-FFF2-40B4-BE49-F238E27FC236}">
                <a16:creationId xmlns:a16="http://schemas.microsoft.com/office/drawing/2014/main" id="{35D6E4A6-6473-198F-4C9B-72E4700BB5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2570" y="2987918"/>
            <a:ext cx="568396" cy="581718"/>
          </a:xfrm>
          <a:prstGeom prst="rect">
            <a:avLst/>
          </a:prstGeom>
        </p:spPr>
      </p:pic>
      <p:sp>
        <p:nvSpPr>
          <p:cNvPr id="13" name="CasellaDiTesto 12">
            <a:extLst>
              <a:ext uri="{FF2B5EF4-FFF2-40B4-BE49-F238E27FC236}">
                <a16:creationId xmlns:a16="http://schemas.microsoft.com/office/drawing/2014/main" id="{F10A6D10-DF4C-A72C-19A4-72641965E358}"/>
              </a:ext>
            </a:extLst>
          </p:cNvPr>
          <p:cNvSpPr txBox="1"/>
          <p:nvPr/>
        </p:nvSpPr>
        <p:spPr>
          <a:xfrm>
            <a:off x="1467894" y="3103576"/>
            <a:ext cx="3720576" cy="400110"/>
          </a:xfrm>
          <a:prstGeom prst="rect">
            <a:avLst/>
          </a:prstGeom>
          <a:noFill/>
        </p:spPr>
        <p:txBody>
          <a:bodyPr wrap="square">
            <a:spAutoFit/>
          </a:bodyPr>
          <a:lstStyle/>
          <a:p>
            <a:r>
              <a:rPr lang="it-IT" altLang="en-US" sz="2000" b="1" dirty="0">
                <a:solidFill>
                  <a:srgbClr val="92D050"/>
                </a:solidFill>
              </a:rPr>
              <a:t>2000 </a:t>
            </a:r>
            <a:r>
              <a:rPr lang="it-IT" altLang="en-US" sz="2000" b="1" dirty="0" err="1">
                <a:solidFill>
                  <a:srgbClr val="92D050"/>
                </a:solidFill>
              </a:rPr>
              <a:t>asd</a:t>
            </a:r>
            <a:endParaRPr lang="it-IT" altLang="en-US" sz="2000" b="1" dirty="0">
              <a:solidFill>
                <a:srgbClr val="92D050"/>
              </a:solidFill>
            </a:endParaRPr>
          </a:p>
        </p:txBody>
      </p:sp>
      <p:pic>
        <p:nvPicPr>
          <p:cNvPr id="14" name="Elemento grafico 13">
            <a:extLst>
              <a:ext uri="{FF2B5EF4-FFF2-40B4-BE49-F238E27FC236}">
                <a16:creationId xmlns:a16="http://schemas.microsoft.com/office/drawing/2014/main" id="{A28208BE-B99C-4B03-1B23-DC4DE191E6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2570" y="3861366"/>
            <a:ext cx="568396" cy="581718"/>
          </a:xfrm>
          <a:prstGeom prst="rect">
            <a:avLst/>
          </a:prstGeom>
        </p:spPr>
      </p:pic>
      <p:sp>
        <p:nvSpPr>
          <p:cNvPr id="15" name="CasellaDiTesto 14">
            <a:extLst>
              <a:ext uri="{FF2B5EF4-FFF2-40B4-BE49-F238E27FC236}">
                <a16:creationId xmlns:a16="http://schemas.microsoft.com/office/drawing/2014/main" id="{AF7079AC-46DD-156F-6C2E-B58C676E9972}"/>
              </a:ext>
            </a:extLst>
          </p:cNvPr>
          <p:cNvSpPr txBox="1"/>
          <p:nvPr/>
        </p:nvSpPr>
        <p:spPr>
          <a:xfrm>
            <a:off x="1467894" y="3943705"/>
            <a:ext cx="4825054" cy="400110"/>
          </a:xfrm>
          <a:prstGeom prst="rect">
            <a:avLst/>
          </a:prstGeom>
          <a:noFill/>
        </p:spPr>
        <p:txBody>
          <a:bodyPr wrap="square">
            <a:spAutoFit/>
          </a:bodyPr>
          <a:lstStyle/>
          <a:p>
            <a:r>
              <a:rPr lang="it-IT" altLang="en-US" sz="2000" b="1" dirty="0">
                <a:solidFill>
                  <a:srgbClr val="92D050"/>
                </a:solidFill>
              </a:rPr>
              <a:t>1400 istruttori e operatori sportivi</a:t>
            </a:r>
          </a:p>
        </p:txBody>
      </p:sp>
      <p:pic>
        <p:nvPicPr>
          <p:cNvPr id="16" name="Elemento grafico 15">
            <a:extLst>
              <a:ext uri="{FF2B5EF4-FFF2-40B4-BE49-F238E27FC236}">
                <a16:creationId xmlns:a16="http://schemas.microsoft.com/office/drawing/2014/main" id="{C9241BC8-BF05-5ADA-6904-3EBED989D3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2570" y="4751070"/>
            <a:ext cx="568396" cy="581718"/>
          </a:xfrm>
          <a:prstGeom prst="rect">
            <a:avLst/>
          </a:prstGeom>
        </p:spPr>
      </p:pic>
      <p:sp>
        <p:nvSpPr>
          <p:cNvPr id="17" name="CasellaDiTesto 16">
            <a:extLst>
              <a:ext uri="{FF2B5EF4-FFF2-40B4-BE49-F238E27FC236}">
                <a16:creationId xmlns:a16="http://schemas.microsoft.com/office/drawing/2014/main" id="{E7820B8A-F83F-BC62-8997-9FC0506A9E0B}"/>
              </a:ext>
            </a:extLst>
          </p:cNvPr>
          <p:cNvSpPr txBox="1"/>
          <p:nvPr/>
        </p:nvSpPr>
        <p:spPr>
          <a:xfrm>
            <a:off x="1467894" y="4841874"/>
            <a:ext cx="4825054" cy="400110"/>
          </a:xfrm>
          <a:prstGeom prst="rect">
            <a:avLst/>
          </a:prstGeom>
          <a:noFill/>
        </p:spPr>
        <p:txBody>
          <a:bodyPr wrap="square">
            <a:spAutoFit/>
          </a:bodyPr>
          <a:lstStyle/>
          <a:p>
            <a:r>
              <a:rPr lang="it-IT" altLang="en-US" sz="2000" b="1" dirty="0">
                <a:solidFill>
                  <a:srgbClr val="92D050"/>
                </a:solidFill>
              </a:rPr>
              <a:t>500 tra quadri, dirigenti e presidenti</a:t>
            </a:r>
          </a:p>
        </p:txBody>
      </p:sp>
      <p:sp>
        <p:nvSpPr>
          <p:cNvPr id="18" name="CasellaDiTesto 17">
            <a:extLst>
              <a:ext uri="{FF2B5EF4-FFF2-40B4-BE49-F238E27FC236}">
                <a16:creationId xmlns:a16="http://schemas.microsoft.com/office/drawing/2014/main" id="{C5317C38-30A6-4EA2-7471-1268EDE63E12}"/>
              </a:ext>
            </a:extLst>
          </p:cNvPr>
          <p:cNvSpPr txBox="1"/>
          <p:nvPr/>
        </p:nvSpPr>
        <p:spPr>
          <a:xfrm>
            <a:off x="7524817" y="2324840"/>
            <a:ext cx="4546709" cy="1015663"/>
          </a:xfrm>
          <a:prstGeom prst="rect">
            <a:avLst/>
          </a:prstGeom>
          <a:noFill/>
        </p:spPr>
        <p:txBody>
          <a:bodyPr wrap="square">
            <a:spAutoFit/>
          </a:bodyPr>
          <a:lstStyle/>
          <a:p>
            <a:r>
              <a:rPr lang="it-IT" altLang="en-US" sz="2000" b="1" dirty="0">
                <a:solidFill>
                  <a:srgbClr val="92D050"/>
                </a:solidFill>
              </a:rPr>
              <a:t>929.183 accessi web nelle varie piattaforme/social/siti</a:t>
            </a:r>
          </a:p>
          <a:p>
            <a:endParaRPr lang="it-IT" altLang="en-US" sz="2000" b="1" dirty="0">
              <a:solidFill>
                <a:srgbClr val="92D050"/>
              </a:solidFill>
            </a:endParaRPr>
          </a:p>
        </p:txBody>
      </p:sp>
      <p:pic>
        <p:nvPicPr>
          <p:cNvPr id="30" name="Elemento grafico 29">
            <a:extLst>
              <a:ext uri="{FF2B5EF4-FFF2-40B4-BE49-F238E27FC236}">
                <a16:creationId xmlns:a16="http://schemas.microsoft.com/office/drawing/2014/main" id="{AFBC5235-21D7-8B3F-57BC-6B22B429F0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09210" y="2405923"/>
            <a:ext cx="568396" cy="581718"/>
          </a:xfrm>
          <a:prstGeom prst="rect">
            <a:avLst/>
          </a:prstGeom>
        </p:spPr>
      </p:pic>
      <p:pic>
        <p:nvPicPr>
          <p:cNvPr id="42" name="Elemento grafico 41">
            <a:extLst>
              <a:ext uri="{FF2B5EF4-FFF2-40B4-BE49-F238E27FC236}">
                <a16:creationId xmlns:a16="http://schemas.microsoft.com/office/drawing/2014/main" id="{DA981163-5140-4F15-01C1-75B632D04C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09210" y="3400593"/>
            <a:ext cx="568396" cy="581718"/>
          </a:xfrm>
          <a:prstGeom prst="rect">
            <a:avLst/>
          </a:prstGeom>
        </p:spPr>
      </p:pic>
      <p:sp>
        <p:nvSpPr>
          <p:cNvPr id="43" name="CasellaDiTesto 42">
            <a:extLst>
              <a:ext uri="{FF2B5EF4-FFF2-40B4-BE49-F238E27FC236}">
                <a16:creationId xmlns:a16="http://schemas.microsoft.com/office/drawing/2014/main" id="{1D9C3C92-0244-34FC-1A5E-5B0B48CFFC3D}"/>
              </a:ext>
            </a:extLst>
          </p:cNvPr>
          <p:cNvSpPr txBox="1"/>
          <p:nvPr/>
        </p:nvSpPr>
        <p:spPr>
          <a:xfrm>
            <a:off x="7524817" y="3491397"/>
            <a:ext cx="3720576" cy="400110"/>
          </a:xfrm>
          <a:prstGeom prst="rect">
            <a:avLst/>
          </a:prstGeom>
          <a:noFill/>
        </p:spPr>
        <p:txBody>
          <a:bodyPr wrap="square">
            <a:spAutoFit/>
          </a:bodyPr>
          <a:lstStyle/>
          <a:p>
            <a:r>
              <a:rPr lang="it-IT" altLang="en-US" sz="2000" b="1" dirty="0">
                <a:solidFill>
                  <a:srgbClr val="92D050"/>
                </a:solidFill>
              </a:rPr>
              <a:t>100 scuole</a:t>
            </a:r>
          </a:p>
        </p:txBody>
      </p:sp>
      <p:pic>
        <p:nvPicPr>
          <p:cNvPr id="45" name="Elemento grafico 44">
            <a:extLst>
              <a:ext uri="{FF2B5EF4-FFF2-40B4-BE49-F238E27FC236}">
                <a16:creationId xmlns:a16="http://schemas.microsoft.com/office/drawing/2014/main" id="{775CD632-7F9E-BDEA-4DE5-D073674849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09210" y="4349384"/>
            <a:ext cx="568396" cy="581718"/>
          </a:xfrm>
          <a:prstGeom prst="rect">
            <a:avLst/>
          </a:prstGeom>
        </p:spPr>
      </p:pic>
      <p:sp>
        <p:nvSpPr>
          <p:cNvPr id="46" name="CasellaDiTesto 45">
            <a:extLst>
              <a:ext uri="{FF2B5EF4-FFF2-40B4-BE49-F238E27FC236}">
                <a16:creationId xmlns:a16="http://schemas.microsoft.com/office/drawing/2014/main" id="{B332AE5E-CC6F-761A-3B83-FD0B90A805F8}"/>
              </a:ext>
            </a:extLst>
          </p:cNvPr>
          <p:cNvSpPr txBox="1"/>
          <p:nvPr/>
        </p:nvSpPr>
        <p:spPr>
          <a:xfrm>
            <a:off x="7575617" y="4415768"/>
            <a:ext cx="4650654" cy="400110"/>
          </a:xfrm>
          <a:prstGeom prst="rect">
            <a:avLst/>
          </a:prstGeom>
          <a:noFill/>
        </p:spPr>
        <p:txBody>
          <a:bodyPr wrap="square">
            <a:spAutoFit/>
          </a:bodyPr>
          <a:lstStyle/>
          <a:p>
            <a:r>
              <a:rPr lang="it-IT" altLang="en-US" sz="2000" b="1" dirty="0">
                <a:solidFill>
                  <a:srgbClr val="92D050"/>
                </a:solidFill>
              </a:rPr>
              <a:t>250 enti del terzo settore</a:t>
            </a:r>
          </a:p>
        </p:txBody>
      </p:sp>
    </p:spTree>
    <p:extLst>
      <p:ext uri="{BB962C8B-B14F-4D97-AF65-F5344CB8AC3E}">
        <p14:creationId xmlns:p14="http://schemas.microsoft.com/office/powerpoint/2010/main" val="51509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fade">
                                      <p:cBhvr>
                                        <p:cTn id="47" dur="500"/>
                                        <p:tgtEl>
                                          <p:spTgt spid="4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3"/>
                                        </p:tgtEl>
                                        <p:attrNameLst>
                                          <p:attrName>style.visibility</p:attrName>
                                        </p:attrNameLst>
                                      </p:cBhvr>
                                      <p:to>
                                        <p:strVal val="visible"/>
                                      </p:to>
                                    </p:set>
                                    <p:animEffect transition="in" filter="fade">
                                      <p:cBhvr>
                                        <p:cTn id="50" dur="500"/>
                                        <p:tgtEl>
                                          <p:spTgt spid="43"/>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45"/>
                                        </p:tgtEl>
                                        <p:attrNameLst>
                                          <p:attrName>style.visibility</p:attrName>
                                        </p:attrNameLst>
                                      </p:cBhvr>
                                      <p:to>
                                        <p:strVal val="visible"/>
                                      </p:to>
                                    </p:set>
                                    <p:animEffect transition="in" filter="fade">
                                      <p:cBhvr>
                                        <p:cTn id="55" dur="500"/>
                                        <p:tgtEl>
                                          <p:spTgt spid="45"/>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6"/>
                                        </p:tgtEl>
                                        <p:attrNameLst>
                                          <p:attrName>style.visibility</p:attrName>
                                        </p:attrNameLst>
                                      </p:cBhvr>
                                      <p:to>
                                        <p:strVal val="visible"/>
                                      </p:to>
                                    </p:set>
                                    <p:animEffect transition="in" filter="fade">
                                      <p:cBhvr>
                                        <p:cTn id="58"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5" grpId="0"/>
      <p:bldP spid="17" grpId="0"/>
      <p:bldP spid="18" grpId="0"/>
      <p:bldP spid="43" grpId="0"/>
      <p:bldP spid="4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Carattere, Elementi grafici, grafica&#10;&#10;Descrizione generata automaticamente">
            <a:extLst>
              <a:ext uri="{FF2B5EF4-FFF2-40B4-BE49-F238E27FC236}">
                <a16:creationId xmlns:a16="http://schemas.microsoft.com/office/drawing/2014/main" id="{BB7FF18D-B61D-2B12-4F44-8AB3E4B967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841" y="283981"/>
            <a:ext cx="1944027" cy="666929"/>
          </a:xfrm>
          <a:prstGeom prst="rect">
            <a:avLst/>
          </a:prstGeom>
        </p:spPr>
      </p:pic>
      <p:pic>
        <p:nvPicPr>
          <p:cNvPr id="6" name="Immagine 5">
            <a:extLst>
              <a:ext uri="{FF2B5EF4-FFF2-40B4-BE49-F238E27FC236}">
                <a16:creationId xmlns:a16="http://schemas.microsoft.com/office/drawing/2014/main" id="{6E80B162-7681-E534-AD16-739DC0E917D2}"/>
              </a:ext>
            </a:extLst>
          </p:cNvPr>
          <p:cNvPicPr>
            <a:picLocks noChangeAspect="1"/>
          </p:cNvPicPr>
          <p:nvPr/>
        </p:nvPicPr>
        <p:blipFill>
          <a:blip r:embed="rId3"/>
          <a:stretch>
            <a:fillRect/>
          </a:stretch>
        </p:blipFill>
        <p:spPr>
          <a:xfrm>
            <a:off x="414791" y="1998765"/>
            <a:ext cx="11280530" cy="3011968"/>
          </a:xfrm>
          <a:prstGeom prst="rect">
            <a:avLst/>
          </a:prstGeom>
        </p:spPr>
      </p:pic>
      <p:sp>
        <p:nvSpPr>
          <p:cNvPr id="8" name="CasellaDiTesto 7">
            <a:extLst>
              <a:ext uri="{FF2B5EF4-FFF2-40B4-BE49-F238E27FC236}">
                <a16:creationId xmlns:a16="http://schemas.microsoft.com/office/drawing/2014/main" id="{C5C9C3ED-9290-934F-0A2D-6B35F38F4A89}"/>
              </a:ext>
            </a:extLst>
          </p:cNvPr>
          <p:cNvSpPr txBox="1"/>
          <p:nvPr/>
        </p:nvSpPr>
        <p:spPr>
          <a:xfrm>
            <a:off x="2672629" y="1147581"/>
            <a:ext cx="6846742" cy="461665"/>
          </a:xfrm>
          <a:prstGeom prst="rect">
            <a:avLst/>
          </a:prstGeom>
          <a:noFill/>
        </p:spPr>
        <p:txBody>
          <a:bodyPr wrap="square">
            <a:spAutoFit/>
          </a:bodyPr>
          <a:lstStyle/>
          <a:p>
            <a:pPr algn="ctr"/>
            <a:r>
              <a:rPr lang="it-IT" sz="2400" b="1" dirty="0">
                <a:solidFill>
                  <a:schemeClr val="accent4">
                    <a:lumMod val="75000"/>
                  </a:schemeClr>
                </a:solidFill>
              </a:rPr>
              <a:t>YOUTUBE</a:t>
            </a:r>
            <a:endParaRPr lang="it-IT" b="1" dirty="0">
              <a:solidFill>
                <a:schemeClr val="accent4">
                  <a:lumMod val="75000"/>
                </a:schemeClr>
              </a:solidFill>
            </a:endParaRPr>
          </a:p>
        </p:txBody>
      </p:sp>
    </p:spTree>
    <p:extLst>
      <p:ext uri="{BB962C8B-B14F-4D97-AF65-F5344CB8AC3E}">
        <p14:creationId xmlns:p14="http://schemas.microsoft.com/office/powerpoint/2010/main" val="1339265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Carattere, Elementi grafici, grafica&#10;&#10;Descrizione generata automaticamente">
            <a:extLst>
              <a:ext uri="{FF2B5EF4-FFF2-40B4-BE49-F238E27FC236}">
                <a16:creationId xmlns:a16="http://schemas.microsoft.com/office/drawing/2014/main" id="{BB7FF18D-B61D-2B12-4F44-8AB3E4B967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841" y="283981"/>
            <a:ext cx="1944027" cy="666929"/>
          </a:xfrm>
          <a:prstGeom prst="rect">
            <a:avLst/>
          </a:prstGeom>
        </p:spPr>
      </p:pic>
      <p:sp>
        <p:nvSpPr>
          <p:cNvPr id="2" name="CasellaDiTesto 1">
            <a:extLst>
              <a:ext uri="{FF2B5EF4-FFF2-40B4-BE49-F238E27FC236}">
                <a16:creationId xmlns:a16="http://schemas.microsoft.com/office/drawing/2014/main" id="{15B0012A-72DC-3449-31E7-54FBC6A16385}"/>
              </a:ext>
            </a:extLst>
          </p:cNvPr>
          <p:cNvSpPr txBox="1"/>
          <p:nvPr/>
        </p:nvSpPr>
        <p:spPr>
          <a:xfrm>
            <a:off x="2828664" y="1253414"/>
            <a:ext cx="6846742" cy="461665"/>
          </a:xfrm>
          <a:prstGeom prst="rect">
            <a:avLst/>
          </a:prstGeom>
          <a:noFill/>
        </p:spPr>
        <p:txBody>
          <a:bodyPr wrap="square">
            <a:spAutoFit/>
          </a:bodyPr>
          <a:lstStyle/>
          <a:p>
            <a:pPr algn="ctr"/>
            <a:r>
              <a:rPr lang="it-IT" sz="2400" b="1" dirty="0">
                <a:solidFill>
                  <a:schemeClr val="accent4">
                    <a:lumMod val="75000"/>
                  </a:schemeClr>
                </a:solidFill>
              </a:rPr>
              <a:t>FACEBOOK / INSTAGRAM</a:t>
            </a:r>
            <a:endParaRPr lang="it-IT" b="1" dirty="0">
              <a:solidFill>
                <a:schemeClr val="accent4">
                  <a:lumMod val="75000"/>
                </a:schemeClr>
              </a:solidFill>
            </a:endParaRPr>
          </a:p>
        </p:txBody>
      </p:sp>
      <p:pic>
        <p:nvPicPr>
          <p:cNvPr id="5" name="Immagine 4">
            <a:extLst>
              <a:ext uri="{FF2B5EF4-FFF2-40B4-BE49-F238E27FC236}">
                <a16:creationId xmlns:a16="http://schemas.microsoft.com/office/drawing/2014/main" id="{95DCC2D1-C5B7-B863-7422-208E7374D3DD}"/>
              </a:ext>
            </a:extLst>
          </p:cNvPr>
          <p:cNvPicPr>
            <a:picLocks noChangeAspect="1"/>
          </p:cNvPicPr>
          <p:nvPr/>
        </p:nvPicPr>
        <p:blipFill>
          <a:blip r:embed="rId3"/>
          <a:stretch>
            <a:fillRect/>
          </a:stretch>
        </p:blipFill>
        <p:spPr>
          <a:xfrm>
            <a:off x="467940" y="2111050"/>
            <a:ext cx="11635159" cy="4066658"/>
          </a:xfrm>
          <a:prstGeom prst="rect">
            <a:avLst/>
          </a:prstGeom>
        </p:spPr>
      </p:pic>
    </p:spTree>
    <p:extLst>
      <p:ext uri="{BB962C8B-B14F-4D97-AF65-F5344CB8AC3E}">
        <p14:creationId xmlns:p14="http://schemas.microsoft.com/office/powerpoint/2010/main" val="3578620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00 Main light">
      <a:dk1>
        <a:srgbClr val="414042"/>
      </a:dk1>
      <a:lt1>
        <a:sysClr val="window" lastClr="FFFFFF"/>
      </a:lt1>
      <a:dk2>
        <a:srgbClr val="58595B"/>
      </a:dk2>
      <a:lt2>
        <a:srgbClr val="FFFFFF"/>
      </a:lt2>
      <a:accent1>
        <a:srgbClr val="FE2635"/>
      </a:accent1>
      <a:accent2>
        <a:srgbClr val="FFD000"/>
      </a:accent2>
      <a:accent3>
        <a:srgbClr val="00CEE8"/>
      </a:accent3>
      <a:accent4>
        <a:srgbClr val="03A9F4"/>
      </a:accent4>
      <a:accent5>
        <a:srgbClr val="065381"/>
      </a:accent5>
      <a:accent6>
        <a:srgbClr val="BD114D"/>
      </a:accent6>
      <a:hlink>
        <a:srgbClr val="F33B48"/>
      </a:hlink>
      <a:folHlink>
        <a:srgbClr val="FFC000"/>
      </a:folHlink>
    </a:clrScheme>
    <a:fontScheme name="Custom 1">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8974</TotalTime>
  <Words>1014</Words>
  <Application>Microsoft Office PowerPoint</Application>
  <PresentationFormat>Widescreen</PresentationFormat>
  <Paragraphs>91</Paragraphs>
  <Slides>19</Slides>
  <Notes>0</Notes>
  <HiddenSlides>0</HiddenSlides>
  <MMClips>0</MMClips>
  <ScaleCrop>false</ScaleCrop>
  <HeadingPairs>
    <vt:vector size="4" baseType="variant">
      <vt:variant>
        <vt:lpstr>Tema</vt:lpstr>
      </vt:variant>
      <vt:variant>
        <vt:i4>1</vt:i4>
      </vt:variant>
      <vt:variant>
        <vt:lpstr>Titoli diapositive</vt:lpstr>
      </vt:variant>
      <vt:variant>
        <vt:i4>19</vt:i4>
      </vt:variant>
    </vt:vector>
  </HeadingPairs>
  <TitlesOfParts>
    <vt:vector size="20" baseType="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Алексей</dc:creator>
  <cp:lastModifiedBy>Salvatore Filippello</cp:lastModifiedBy>
  <cp:revision>694</cp:revision>
  <dcterms:created xsi:type="dcterms:W3CDTF">2020-02-11T08:58:25Z</dcterms:created>
  <dcterms:modified xsi:type="dcterms:W3CDTF">2023-06-21T08:25:14Z</dcterms:modified>
</cp:coreProperties>
</file>