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customXml/itemProps46.xml" ContentType="application/vnd.openxmlformats-officedocument.customXmlProperties+xml"/>
  <Override PartName="/customXml/itemProps47.xml" ContentType="application/vnd.openxmlformats-officedocument.customXmlProperties+xml"/>
  <Override PartName="/customXml/itemProps48.xml" ContentType="application/vnd.openxmlformats-officedocument.customXmlProperties+xml"/>
  <Override PartName="/customXml/itemProps49.xml" ContentType="application/vnd.openxmlformats-officedocument.customXmlProperties+xml"/>
  <Override PartName="/customXml/itemProps50.xml" ContentType="application/vnd.openxmlformats-officedocument.customXmlProperties+xml"/>
  <Override PartName="/customXml/itemProps51.xml" ContentType="application/vnd.openxmlformats-officedocument.customXmlProperties+xml"/>
  <Override PartName="/customXml/itemProps52.xml" ContentType="application/vnd.openxmlformats-officedocument.customXmlProperties+xml"/>
  <Override PartName="/customXml/itemProps53.xml" ContentType="application/vnd.openxmlformats-officedocument.customXmlProperties+xml"/>
  <Override PartName="/customXml/itemProps54.xml" ContentType="application/vnd.openxmlformats-officedocument.customXmlProperties+xml"/>
  <Override PartName="/customXml/itemProps55.xml" ContentType="application/vnd.openxmlformats-officedocument.customXmlProperties+xml"/>
  <Override PartName="/customXml/itemProps56.xml" ContentType="application/vnd.openxmlformats-officedocument.customXmlProperties+xml"/>
  <Override PartName="/customXml/itemProps57.xml" ContentType="application/vnd.openxmlformats-officedocument.customXmlProperties+xml"/>
  <Override PartName="/customXml/itemProps58.xml" ContentType="application/vnd.openxmlformats-officedocument.customXmlProperties+xml"/>
  <Override PartName="/customXml/itemProps59.xml" ContentType="application/vnd.openxmlformats-officedocument.customXmlProperties+xml"/>
  <Override PartName="/customXml/itemProps60.xml" ContentType="application/vnd.openxmlformats-officedocument.customXmlProperties+xml"/>
  <Override PartName="/customXml/itemProps61.xml" ContentType="application/vnd.openxmlformats-officedocument.customXmlProperties+xml"/>
  <Override PartName="/customXml/itemProps62.xml" ContentType="application/vnd.openxmlformats-officedocument.customXmlProperties+xml"/>
  <Override PartName="/customXml/itemProps63.xml" ContentType="application/vnd.openxmlformats-officedocument.customXmlProperties+xml"/>
  <Override PartName="/customXml/itemProps64.xml" ContentType="application/vnd.openxmlformats-officedocument.customXmlProperties+xml"/>
  <Override PartName="/customXml/itemProps65.xml" ContentType="application/vnd.openxmlformats-officedocument.customXmlProperties+xml"/>
  <Override PartName="/customXml/itemProps66.xml" ContentType="application/vnd.openxmlformats-officedocument.customXmlProperties+xml"/>
  <Override PartName="/customXml/itemProps67.xml" ContentType="application/vnd.openxmlformats-officedocument.customXmlProperties+xml"/>
  <Override PartName="/customXml/itemProps68.xml" ContentType="application/vnd.openxmlformats-officedocument.customXmlProperties+xml"/>
  <Override PartName="/customXml/itemProps69.xml" ContentType="application/vnd.openxmlformats-officedocument.customXmlProperties+xml"/>
  <Override PartName="/customXml/itemProps70.xml" ContentType="application/vnd.openxmlformats-officedocument.customXmlProperties+xml"/>
  <Override PartName="/customXml/itemProps71.xml" ContentType="application/vnd.openxmlformats-officedocument.customXmlProperties+xml"/>
  <Override PartName="/customXml/itemProps72.xml" ContentType="application/vnd.openxmlformats-officedocument.customXmlProperties+xml"/>
  <Override PartName="/customXml/itemProps73.xml" ContentType="application/vnd.openxmlformats-officedocument.customXmlProperties+xml"/>
  <Override PartName="/customXml/itemProps74.xml" ContentType="application/vnd.openxmlformats-officedocument.customXmlProperties+xml"/>
  <Override PartName="/customXml/itemProps75.xml" ContentType="application/vnd.openxmlformats-officedocument.customXmlProperties+xml"/>
  <Override PartName="/customXml/itemProps76.xml" ContentType="application/vnd.openxmlformats-officedocument.customXmlProperties+xml"/>
  <Override PartName="/customXml/itemProps77.xml" ContentType="application/vnd.openxmlformats-officedocument.customXmlProperties+xml"/>
  <Override PartName="/customXml/itemProps78.xml" ContentType="application/vnd.openxmlformats-officedocument.customXmlProperties+xml"/>
  <Override PartName="/customXml/itemProps79.xml" ContentType="application/vnd.openxmlformats-officedocument.customXmlProperties+xml"/>
  <Override PartName="/customXml/itemProps80.xml" ContentType="application/vnd.openxmlformats-officedocument.customXmlProperties+xml"/>
  <Override PartName="/customXml/itemProps81.xml" ContentType="application/vnd.openxmlformats-officedocument.customXmlProperties+xml"/>
  <Override PartName="/customXml/itemProps82.xml" ContentType="application/vnd.openxmlformats-officedocument.customXmlProperties+xml"/>
  <Override PartName="/customXml/itemProps83.xml" ContentType="application/vnd.openxmlformats-officedocument.customXmlProperties+xml"/>
  <Override PartName="/customXml/itemProps84.xml" ContentType="application/vnd.openxmlformats-officedocument.customXmlProperties+xml"/>
  <Override PartName="/customXml/itemProps85.xml" ContentType="application/vnd.openxmlformats-officedocument.customXmlProperties+xml"/>
  <Override PartName="/customXml/itemProps86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87"/>
  </p:sldMasterIdLst>
  <p:notesMasterIdLst>
    <p:notesMasterId r:id="rId98"/>
  </p:notesMasterIdLst>
  <p:handoutMasterIdLst>
    <p:handoutMasterId r:id="rId99"/>
  </p:handoutMasterIdLst>
  <p:sldIdLst>
    <p:sldId id="2147475339" r:id="rId88"/>
    <p:sldId id="2147475353" r:id="rId89"/>
    <p:sldId id="2147475385" r:id="rId90"/>
    <p:sldId id="2147475384" r:id="rId91"/>
    <p:sldId id="2147475389" r:id="rId92"/>
    <p:sldId id="2147475390" r:id="rId93"/>
    <p:sldId id="2147475388" r:id="rId94"/>
    <p:sldId id="2147475386" r:id="rId95"/>
    <p:sldId id="2147475387" r:id="rId96"/>
    <p:sldId id="2147475348" r:id="rId97"/>
  </p:sldIdLst>
  <p:sldSz cx="12192000" cy="6858000"/>
  <p:notesSz cx="6950075" cy="9236075"/>
  <p:custDataLst>
    <p:custData r:id="rId78"/>
    <p:tags r:id="rId100"/>
  </p:custDataLst>
  <p:defaultTextStyle>
    <a:defPPr>
      <a:defRPr lang="en-GB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9B0486D-A09B-3409-FDD0-4F08231959BF}" name="Murphy, Brendan" initials="MB" userId="S::brendan.murphy@lippincott.com::e63f784d-d49e-40d3-9f65-7b70cf163182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ringer, Adam" initials="SA" lastIdx="13" clrIdx="0">
    <p:extLst>
      <p:ext uri="{19B8F6BF-5375-455C-9EA6-DF929625EA0E}">
        <p15:presenceInfo xmlns:p15="http://schemas.microsoft.com/office/powerpoint/2012/main" userId="S::adam.stringer@lippincott.com::7e8bf982-08f3-4205-8544-04909412e74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EEF3"/>
    <a:srgbClr val="F7F3EE"/>
    <a:srgbClr val="6ABF30"/>
    <a:srgbClr val="D7D1C9"/>
    <a:srgbClr val="FFBF00"/>
    <a:srgbClr val="8F20DE"/>
    <a:srgbClr val="C53532"/>
    <a:srgbClr val="B9B6B1"/>
    <a:srgbClr val="000000"/>
    <a:srgbClr val="2F7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1A551C0-2026-AC11-E31C-4D4D43000001}">
  <a:tblStyle styleId="{C1A551C0-2026-AC11-E31C-4D4D43000001}" styleName="Marsh 2026 Brand Table 1">
    <a:wholeTbl>
      <a:tcTxStyle>
        <a:fontRef idx="minor">
          <a:schemeClr val="dk1"/>
        </a:fontRef>
        <a:schemeClr val="dk1"/>
      </a:tcTxStyle>
      <a:tcStyle>
        <a:tcBdr>
          <a:left>
            <a:ln w="12700" cmpd="sng">
              <a:noFill/>
            </a:ln>
          </a:left>
          <a:right>
            <a:ln w="12700" cmpd="sng">
              <a:noFill/>
            </a:ln>
          </a:right>
          <a:top>
            <a:ln w="12700" cmpd="sng">
              <a:noFill/>
            </a:ln>
          </a:top>
          <a:bottom>
            <a:ln w="12700" cmpd="sng">
              <a:noFill/>
            </a:ln>
          </a:bottom>
          <a:insideH>
            <a:ln w="6350" cmpd="sng">
              <a:solidFill>
                <a:schemeClr val="dk1">
                  <a:tint val="100000"/>
                </a:schemeClr>
              </a:solidFill>
            </a:ln>
          </a:insideH>
          <a:insideV>
            <a:ln w="12700" cmpd="sng">
              <a:noFill/>
            </a:ln>
          </a:insideV>
        </a:tcBdr>
        <a:fill>
          <a:solidFill>
            <a:schemeClr val="lt1">
              <a:tint val="100000"/>
            </a:schemeClr>
          </a:solidFill>
        </a:fill>
      </a:tcStyle>
    </a:wholeTbl>
    <a:lastCol>
      <a:tcTxStyle b="on">
        <a:fontRef idx="minor">
          <a:prstClr val="black"/>
        </a:fontRef>
        <a:schemeClr val="dk1"/>
      </a:tcTxStyle>
      <a:tcStyle>
        <a:tcBdr/>
        <a:fill>
          <a:solidFill>
            <a:schemeClr val="lt1">
              <a:tint val="100000"/>
            </a:schemeClr>
          </a:solidFill>
        </a:fill>
      </a:tcStyle>
    </a:lastCol>
    <a:firstCol>
      <a:tcTxStyle b="on">
        <a:fontRef idx="minor">
          <a:prstClr val="black"/>
        </a:fontRef>
        <a:schemeClr val="dk1"/>
      </a:tcTxStyle>
      <a:tcStyle>
        <a:tcBdr/>
        <a:fill>
          <a:solidFill>
            <a:schemeClr val="lt1">
              <a:tint val="100000"/>
            </a:schemeClr>
          </a:solidFill>
        </a:fill>
      </a:tcStyle>
    </a:firstCol>
    <a:lastRow>
      <a:tcTxStyle b="on">
        <a:fontRef idx="minor">
          <a:prstClr val="black"/>
        </a:fontRef>
        <a:schemeClr val="dk1"/>
      </a:tcTxStyle>
      <a:tcStyle>
        <a:tcBdr>
          <a:left>
            <a:ln w="12700" cmpd="sng">
              <a:noFill/>
            </a:ln>
          </a:left>
          <a:right>
            <a:ln w="12700" cmpd="sng">
              <a:noFill/>
            </a:ln>
          </a:right>
          <a:top>
            <a:ln w="12700" cmpd="sng">
              <a:solidFill>
                <a:schemeClr val="dk1">
                  <a:tint val="100000"/>
                </a:schemeClr>
              </a:solidFill>
            </a:ln>
          </a:top>
          <a:bottom>
            <a:ln w="12700" cmpd="sng">
              <a:solidFill>
                <a:schemeClr val="dk1">
                  <a:tint val="100000"/>
                </a:schemeClr>
              </a:solidFill>
            </a:ln>
          </a:bottom>
          <a:insideH>
            <a:ln w="12700" cmpd="sng">
              <a:solidFill>
                <a:schemeClr val="dk1">
                  <a:tint val="100000"/>
                </a:schemeClr>
              </a:solidFill>
            </a:ln>
          </a:insideH>
          <a:insideV>
            <a:ln w="12700" cmpd="sng">
              <a:noFill/>
            </a:ln>
          </a:insideV>
        </a:tcBdr>
        <a:fill>
          <a:solidFill>
            <a:schemeClr val="lt1">
              <a:tint val="100000"/>
            </a:schemeClr>
          </a:solidFill>
        </a:fill>
      </a:tcStyle>
    </a:lastRow>
    <a:firstRow>
      <a:tcTxStyle b="on">
        <a:fontRef idx="minor">
          <a:schemeClr val="lt1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C1A551C0-2026-AC11-E31C-4D4D43000002}" styleName="Marsh 2026 Brand Table 2">
    <a:wholeTbl>
      <a:tcTxStyle>
        <a:fontRef idx="minor">
          <a:schemeClr val="dk1"/>
        </a:fontRef>
        <a:schemeClr val="dk1"/>
      </a:tcTxStyle>
      <a:tcStyle>
        <a:tcBdr>
          <a:left>
            <a:ln w="12700" cmpd="sng">
              <a:noFill/>
            </a:ln>
          </a:left>
          <a:right>
            <a:ln w="12700" cmpd="sng">
              <a:noFill/>
            </a:ln>
          </a:right>
          <a:top>
            <a:ln w="12700" cmpd="sng">
              <a:noFill/>
            </a:ln>
          </a:top>
          <a:bottom>
            <a:ln w="12700" cmpd="sng">
              <a:noFill/>
            </a:ln>
          </a:bottom>
          <a:insideH>
            <a:ln w="12700" cmpd="sng">
              <a:noFill/>
            </a:ln>
          </a:insideH>
          <a:insideV>
            <a:ln w="12700" cmpd="sng">
              <a:noFill/>
            </a:ln>
          </a:insideV>
        </a:tcBdr>
        <a:fill>
          <a:solidFill>
            <a:schemeClr val="lt1">
              <a:tint val="100000"/>
            </a:schemeClr>
          </a:solidFill>
        </a:fill>
      </a:tcStyle>
    </a:wholeTbl>
    <a:band1H>
      <a:tcStyle>
        <a:tcBdr>
          <a:left>
            <a:ln w="12700" cmpd="sng">
              <a:noFill/>
            </a:ln>
          </a:left>
          <a:right>
            <a:ln w="12700" cmpd="sng">
              <a:noFill/>
            </a:ln>
          </a:right>
          <a:top>
            <a:ln w="12700" cmpd="sng">
              <a:noFill/>
            </a:ln>
          </a:top>
          <a:bottom>
            <a:ln w="12700" cmpd="sng">
              <a:noFill/>
            </a:ln>
          </a:bottom>
          <a:insideH>
            <a:ln w="12700" cmpd="sng">
              <a:noFill/>
            </a:ln>
          </a:insideH>
          <a:insideV>
            <a:ln w="12700" cmpd="sng">
              <a:noFill/>
            </a:ln>
          </a:insideV>
        </a:tcBdr>
        <a:fill>
          <a:solidFill>
            <a:srgbClr val="F7F3EE"/>
          </a:solidFill>
        </a:fill>
      </a:tcStyle>
    </a:band1H>
    <a:band2H>
      <a:tcStyle>
        <a:tcBdr>
          <a:left>
            <a:ln w="12700" cmpd="sng">
              <a:noFill/>
            </a:ln>
          </a:left>
          <a:right>
            <a:ln w="12700" cmpd="sng">
              <a:noFill/>
            </a:ln>
          </a:right>
          <a:top>
            <a:ln w="12700" cmpd="sng">
              <a:noFill/>
            </a:ln>
          </a:top>
          <a:bottom>
            <a:ln w="12700" cmpd="sng">
              <a:noFill/>
            </a:ln>
          </a:bottom>
          <a:insideH>
            <a:ln w="12700" cmpd="sng">
              <a:noFill/>
            </a:ln>
          </a:insideH>
          <a:insideV>
            <a:ln w="12700" cmpd="sng">
              <a:noFill/>
            </a:ln>
          </a:insideV>
        </a:tcBdr>
      </a:tcStyle>
    </a:band2H>
    <a:band1V>
      <a:tcStyle>
        <a:tcBdr/>
        <a:fill>
          <a:solidFill>
            <a:srgbClr val="F7F3EE"/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dk1"/>
      </a:tcTxStyle>
      <a:tcStyle>
        <a:tcBdr/>
        <a:fill>
          <a:solidFill>
            <a:schemeClr val="accent5">
              <a:tint val="100000"/>
            </a:schemeClr>
          </a:solidFill>
        </a:fill>
      </a:tcStyle>
    </a:lastCol>
    <a:firstCol>
      <a:tcTxStyle b="on">
        <a:fontRef idx="minor">
          <a:prstClr val="black"/>
        </a:fontRef>
        <a:schemeClr val="dk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schemeClr val="dk1"/>
        </a:fontRef>
        <a:schemeClr val="dk1"/>
      </a:tcTxStyle>
      <a:tcStyle>
        <a:tcBdr/>
        <a:fill>
          <a:solidFill>
            <a:schemeClr val="accent5"/>
          </a:solidFill>
        </a:fill>
      </a:tcStyle>
    </a:lastRow>
    <a:firstRow>
      <a:tcTxStyle b="on">
        <a:fontRef idx="minor">
          <a:schemeClr val="lt1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C1A551C0-2021-AC11-E31C-4D4D43000001}" styleName="MMC 2021 Brand Table 1">
    <a:wholeTbl>
      <a:tcTxStyle>
        <a:fontRef idx="minor">
          <a:schemeClr val="dk1"/>
        </a:fontRef>
        <a:schemeClr val="dk1"/>
      </a:tcTxStyle>
      <a:tcStyle>
        <a:tcBdr>
          <a:left>
            <a:ln w="12700" cmpd="sng">
              <a:noFill/>
            </a:ln>
          </a:left>
          <a:right>
            <a:ln w="12700" cmpd="sng">
              <a:noFill/>
            </a:ln>
          </a:right>
          <a:top>
            <a:ln w="12700" cmpd="sng">
              <a:noFill/>
            </a:ln>
          </a:top>
          <a:bottom>
            <a:ln w="12700" cmpd="sng">
              <a:noFill/>
            </a:ln>
          </a:bottom>
          <a:insideH>
            <a:ln w="12700" cmpd="sng">
              <a:solidFill>
                <a:srgbClr val="949494"/>
              </a:solidFill>
            </a:ln>
          </a:insideH>
          <a:insideV>
            <a:ln w="12700" cmpd="sng">
              <a:noFill/>
            </a:ln>
          </a:insideV>
        </a:tcBdr>
        <a:fill>
          <a:solidFill>
            <a:schemeClr val="lt1">
              <a:tint val="100000"/>
            </a:schemeClr>
          </a:solidFill>
        </a:fill>
      </a:tcStyle>
    </a:wholeTbl>
    <a:band1H>
      <a:tcStyle>
        <a:tcBdr>
          <a:left>
            <a:ln w="12700" cmpd="sng">
              <a:noFill/>
            </a:ln>
          </a:left>
          <a:right>
            <a:ln w="12700" cmpd="sng">
              <a:noFill/>
            </a:ln>
          </a:right>
          <a:top>
            <a:ln w="12700" cmpd="sng">
              <a:noFill/>
            </a:ln>
          </a:top>
          <a:bottom>
            <a:ln w="12700" cmpd="sng">
              <a:noFill/>
            </a:ln>
          </a:bottom>
          <a:insideH>
            <a:ln w="12700" cmpd="sng">
              <a:noFill/>
            </a:ln>
          </a:insideH>
          <a:insideV>
            <a:ln w="12700" cmpd="sng">
              <a:noFill/>
            </a:ln>
          </a:insideV>
        </a:tcBdr>
        <a:fill>
          <a:solidFill>
            <a:srgbClr val="F0F0F0"/>
          </a:solidFill>
        </a:fill>
      </a:tcStyle>
    </a:band1H>
    <a:band2H>
      <a:tcStyle>
        <a:tcBdr>
          <a:left>
            <a:ln w="12700" cmpd="sng">
              <a:noFill/>
            </a:ln>
          </a:left>
          <a:right>
            <a:ln w="12700" cmpd="sng">
              <a:noFill/>
            </a:ln>
          </a:right>
          <a:top>
            <a:ln w="12700" cmpd="sng">
              <a:noFill/>
            </a:ln>
          </a:top>
          <a:bottom>
            <a:ln w="12700" cmpd="sng">
              <a:noFill/>
            </a:ln>
          </a:bottom>
          <a:insideH>
            <a:ln w="12700" cmpd="sng">
              <a:noFill/>
            </a:ln>
          </a:insideH>
          <a:insideV>
            <a:ln w="12700" cmpd="sng">
              <a:noFill/>
            </a:ln>
          </a:insideV>
        </a:tcBdr>
      </a:tcStyle>
    </a:band2H>
    <a:band1V>
      <a:tcStyle>
        <a:tcBdr/>
        <a:fill>
          <a:solidFill>
            <a:srgbClr val="F0F0F0"/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bg1"/>
      </a:tcTxStyle>
      <a:tcStyle>
        <a:tcBdr>
          <a:insideH>
            <a:ln w="12700" cmpd="sng">
              <a:solidFill>
                <a:srgbClr val="FFFFFF"/>
              </a:solidFill>
            </a:ln>
          </a:insideH>
        </a:tcBdr>
        <a:fill>
          <a:solidFill>
            <a:schemeClr val="accent1">
              <a:tint val="100000"/>
            </a:schemeClr>
          </a:solidFill>
        </a:fill>
      </a:tcStyle>
    </a:lastCol>
    <a:firstCol>
      <a:tcTxStyle b="on">
        <a:fontRef idx="minor">
          <a:prstClr val="black"/>
        </a:fontRef>
        <a:schemeClr val="bg1"/>
      </a:tcTxStyle>
      <a:tcStyle>
        <a:tcBdr>
          <a:insideH>
            <a:ln w="12700" cmpd="sng">
              <a:solidFill>
                <a:srgbClr val="FFFFFF"/>
              </a:solidFill>
            </a:ln>
          </a:insideH>
        </a:tcBdr>
        <a:fill>
          <a:solidFill>
            <a:schemeClr val="accent1"/>
          </a:solidFill>
        </a:fill>
      </a:tcStyle>
    </a:firstCol>
    <a:lastRow>
      <a:tcTxStyle b="on">
        <a:fontRef idx="minor">
          <a:schemeClr val="bg1"/>
        </a:fontRef>
        <a:schemeClr val="bg1"/>
      </a:tcTxStyle>
      <a:tcStyle>
        <a:tcBdr/>
        <a:fill>
          <a:solidFill>
            <a:srgbClr val="565656"/>
          </a:solidFill>
        </a:fill>
      </a:tcStyle>
    </a:lastRow>
    <a:firstRow>
      <a:tcTxStyle b="on">
        <a:fontRef idx="minor">
          <a:schemeClr val="bg1"/>
        </a:fontRef>
        <a:schemeClr val="bg1"/>
      </a:tcTxStyle>
      <a:tcStyle>
        <a:tcBdr/>
        <a:fill>
          <a:solidFill>
            <a:srgbClr val="002C77"/>
          </a:solidFill>
        </a:fill>
      </a:tcStyle>
    </a:firstRow>
  </a:tblStyle>
  <a:tblStyle styleId="{C1A551C0-2021-AC11-E31C-4D4D43000002}" styleName="MMC 2021 Brand Table 2">
    <a:wholeTbl>
      <a:tcTxStyle>
        <a:fontRef idx="minor">
          <a:schemeClr val="dk1"/>
        </a:fontRef>
        <a:schemeClr val="dk1"/>
      </a:tcTxStyle>
      <a:tcStyle>
        <a:tcBdr>
          <a:left>
            <a:ln w="12700" cmpd="sng">
              <a:noFill/>
            </a:ln>
          </a:left>
          <a:right>
            <a:ln w="12700" cmpd="sng">
              <a:noFill/>
            </a:ln>
          </a:right>
          <a:top>
            <a:ln w="12700" cmpd="sng">
              <a:noFill/>
            </a:ln>
          </a:top>
          <a:bottom>
            <a:ln w="12700" cmpd="sng">
              <a:noFill/>
            </a:ln>
          </a:bottom>
          <a:insideH>
            <a:ln w="12700" cmpd="sng">
              <a:solidFill>
                <a:srgbClr val="949494"/>
              </a:solidFill>
            </a:ln>
          </a:insideH>
          <a:insideV>
            <a:ln w="12700" cmpd="sng">
              <a:noFill/>
            </a:ln>
          </a:insideV>
        </a:tcBdr>
        <a:fill>
          <a:solidFill>
            <a:schemeClr val="lt1">
              <a:tint val="100000"/>
            </a:schemeClr>
          </a:solidFill>
        </a:fill>
      </a:tcStyle>
    </a:wholeTbl>
    <a:lastCol>
      <a:tcTxStyle b="on">
        <a:fontRef idx="minor">
          <a:prstClr val="black"/>
        </a:fontRef>
        <a:schemeClr val="dk1"/>
      </a:tcTxStyle>
      <a:tcStyle>
        <a:tcBdr/>
        <a:fill>
          <a:solidFill>
            <a:schemeClr val="lt1">
              <a:tint val="100000"/>
            </a:schemeClr>
          </a:solidFill>
        </a:fill>
      </a:tcStyle>
    </a:lastCol>
    <a:firstCol>
      <a:tcTxStyle b="on">
        <a:fontRef idx="minor">
          <a:prstClr val="black"/>
        </a:fontRef>
        <a:schemeClr val="dk1"/>
      </a:tcTxStyle>
      <a:tcStyle>
        <a:tcBdr/>
        <a:fill>
          <a:solidFill>
            <a:schemeClr val="lt1">
              <a:tint val="100000"/>
            </a:schemeClr>
          </a:solidFill>
        </a:fill>
      </a:tcStyle>
    </a:firstCol>
    <a:lastRow>
      <a:tcTxStyle>
        <a:fontRef idx="minor">
          <a:prstClr val="black"/>
        </a:fontRef>
        <a:schemeClr val="dk1"/>
      </a:tcTxStyle>
      <a:tcStyle>
        <a:tcBdr>
          <a:left>
            <a:ln w="12700" cmpd="sng">
              <a:noFill/>
            </a:ln>
          </a:left>
          <a:right>
            <a:ln w="12700" cmpd="sng">
              <a:noFill/>
            </a:ln>
          </a:right>
          <a:top>
            <a:ln w="28575" cmpd="sng">
              <a:solidFill>
                <a:srgbClr val="565656"/>
              </a:solidFill>
            </a:ln>
          </a:top>
          <a:bottom>
            <a:ln w="28575" cmpd="sng">
              <a:solidFill>
                <a:srgbClr val="565656"/>
              </a:solidFill>
            </a:ln>
          </a:bottom>
          <a:insideH>
            <a:ln w="28575" cmpd="sng">
              <a:solidFill>
                <a:srgbClr val="565656"/>
              </a:solidFill>
            </a:ln>
          </a:insideH>
          <a:insideV>
            <a:ln w="12700" cmpd="sng">
              <a:noFill/>
            </a:ln>
          </a:insideV>
        </a:tcBdr>
        <a:fill>
          <a:solidFill>
            <a:schemeClr val="lt1">
              <a:tint val="100000"/>
            </a:schemeClr>
          </a:solidFill>
        </a:fill>
      </a:tcStyle>
    </a:lastRow>
    <a:firstRow>
      <a:tcTxStyle b="on">
        <a:fontRef idx="minor">
          <a:schemeClr val="bg1"/>
        </a:fontRef>
        <a:srgbClr val="002C77"/>
      </a:tcTxStyle>
      <a:tcStyle>
        <a:tcBdr/>
        <a:fill>
          <a:solidFill>
            <a:schemeClr val="lt1">
              <a:tint val="10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587"/>
  </p:normalViewPr>
  <p:slideViewPr>
    <p:cSldViewPr snapToGrid="0">
      <p:cViewPr varScale="1">
        <p:scale>
          <a:sx n="61" d="100"/>
          <a:sy n="61" d="100"/>
        </p:scale>
        <p:origin x="884" y="60"/>
      </p:cViewPr>
      <p:guideLst>
        <p:guide orient="horz" pos="2160"/>
        <p:guide pos="384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customXml" Target="../customXml/item26.xml"/><Relationship Id="rId21" Type="http://schemas.openxmlformats.org/officeDocument/2006/relationships/customXml" Target="../customXml/item21.xml"/><Relationship Id="rId42" Type="http://schemas.openxmlformats.org/officeDocument/2006/relationships/customXml" Target="../customXml/item42.xml"/><Relationship Id="rId47" Type="http://schemas.openxmlformats.org/officeDocument/2006/relationships/customXml" Target="../customXml/item47.xml"/><Relationship Id="rId63" Type="http://schemas.openxmlformats.org/officeDocument/2006/relationships/customXml" Target="../customXml/item63.xml"/><Relationship Id="rId68" Type="http://schemas.openxmlformats.org/officeDocument/2006/relationships/customXml" Target="../customXml/item68.xml"/><Relationship Id="rId84" Type="http://schemas.openxmlformats.org/officeDocument/2006/relationships/customXml" Target="../customXml/item84.xml"/><Relationship Id="rId89" Type="http://schemas.openxmlformats.org/officeDocument/2006/relationships/slide" Target="slides/slide2.xml"/><Relationship Id="rId16" Type="http://schemas.openxmlformats.org/officeDocument/2006/relationships/customXml" Target="../customXml/item16.xml"/><Relationship Id="rId11" Type="http://schemas.openxmlformats.org/officeDocument/2006/relationships/customXml" Target="../customXml/item11.xml"/><Relationship Id="rId32" Type="http://schemas.openxmlformats.org/officeDocument/2006/relationships/customXml" Target="../customXml/item32.xml"/><Relationship Id="rId37" Type="http://schemas.openxmlformats.org/officeDocument/2006/relationships/customXml" Target="../customXml/item37.xml"/><Relationship Id="rId53" Type="http://schemas.openxmlformats.org/officeDocument/2006/relationships/customXml" Target="../customXml/item53.xml"/><Relationship Id="rId58" Type="http://schemas.openxmlformats.org/officeDocument/2006/relationships/customXml" Target="../customXml/item58.xml"/><Relationship Id="rId74" Type="http://schemas.openxmlformats.org/officeDocument/2006/relationships/customXml" Target="../customXml/item74.xml"/><Relationship Id="rId79" Type="http://schemas.openxmlformats.org/officeDocument/2006/relationships/customXml" Target="../customXml/item79.xml"/><Relationship Id="rId102" Type="http://schemas.openxmlformats.org/officeDocument/2006/relationships/presProps" Target="presProps.xml"/><Relationship Id="rId5" Type="http://schemas.openxmlformats.org/officeDocument/2006/relationships/customXml" Target="../customXml/item5.xml"/><Relationship Id="rId90" Type="http://schemas.openxmlformats.org/officeDocument/2006/relationships/slide" Target="slides/slide3.xml"/><Relationship Id="rId95" Type="http://schemas.openxmlformats.org/officeDocument/2006/relationships/slide" Target="slides/slide8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43" Type="http://schemas.openxmlformats.org/officeDocument/2006/relationships/customXml" Target="../customXml/item43.xml"/><Relationship Id="rId48" Type="http://schemas.openxmlformats.org/officeDocument/2006/relationships/customXml" Target="../customXml/item48.xml"/><Relationship Id="rId64" Type="http://schemas.openxmlformats.org/officeDocument/2006/relationships/customXml" Target="../customXml/item64.xml"/><Relationship Id="rId69" Type="http://schemas.openxmlformats.org/officeDocument/2006/relationships/customXml" Target="../customXml/item69.xml"/><Relationship Id="rId80" Type="http://schemas.openxmlformats.org/officeDocument/2006/relationships/customXml" Target="../customXml/item80.xml"/><Relationship Id="rId85" Type="http://schemas.openxmlformats.org/officeDocument/2006/relationships/customXml" Target="../customXml/item85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33" Type="http://schemas.openxmlformats.org/officeDocument/2006/relationships/customXml" Target="../customXml/item33.xml"/><Relationship Id="rId38" Type="http://schemas.openxmlformats.org/officeDocument/2006/relationships/customXml" Target="../customXml/item38.xml"/><Relationship Id="rId59" Type="http://schemas.openxmlformats.org/officeDocument/2006/relationships/customXml" Target="../customXml/item59.xml"/><Relationship Id="rId103" Type="http://schemas.openxmlformats.org/officeDocument/2006/relationships/viewProps" Target="viewProps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54" Type="http://schemas.openxmlformats.org/officeDocument/2006/relationships/customXml" Target="../customXml/item54.xml"/><Relationship Id="rId62" Type="http://schemas.openxmlformats.org/officeDocument/2006/relationships/customXml" Target="../customXml/item62.xml"/><Relationship Id="rId70" Type="http://schemas.openxmlformats.org/officeDocument/2006/relationships/customXml" Target="../customXml/item70.xml"/><Relationship Id="rId75" Type="http://schemas.openxmlformats.org/officeDocument/2006/relationships/customXml" Target="../customXml/item75.xml"/><Relationship Id="rId83" Type="http://schemas.openxmlformats.org/officeDocument/2006/relationships/customXml" Target="../customXml/item83.xml"/><Relationship Id="rId88" Type="http://schemas.openxmlformats.org/officeDocument/2006/relationships/slide" Target="slides/slide1.xml"/><Relationship Id="rId91" Type="http://schemas.openxmlformats.org/officeDocument/2006/relationships/slide" Target="slides/slide4.xml"/><Relationship Id="rId96" Type="http://schemas.openxmlformats.org/officeDocument/2006/relationships/slide" Target="slides/slide9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customXml" Target="../customXml/item36.xml"/><Relationship Id="rId49" Type="http://schemas.openxmlformats.org/officeDocument/2006/relationships/customXml" Target="../customXml/item49.xml"/><Relationship Id="rId57" Type="http://schemas.openxmlformats.org/officeDocument/2006/relationships/customXml" Target="../customXml/item57.xml"/><Relationship Id="rId106" Type="http://schemas.microsoft.com/office/2018/10/relationships/authors" Target="authors.xml"/><Relationship Id="rId10" Type="http://schemas.openxmlformats.org/officeDocument/2006/relationships/customXml" Target="../customXml/item10.xml"/><Relationship Id="rId31" Type="http://schemas.openxmlformats.org/officeDocument/2006/relationships/customXml" Target="../customXml/item31.xml"/><Relationship Id="rId44" Type="http://schemas.openxmlformats.org/officeDocument/2006/relationships/customXml" Target="../customXml/item44.xml"/><Relationship Id="rId52" Type="http://schemas.openxmlformats.org/officeDocument/2006/relationships/customXml" Target="../customXml/item52.xml"/><Relationship Id="rId60" Type="http://schemas.openxmlformats.org/officeDocument/2006/relationships/customXml" Target="../customXml/item60.xml"/><Relationship Id="rId65" Type="http://schemas.openxmlformats.org/officeDocument/2006/relationships/customXml" Target="../customXml/item65.xml"/><Relationship Id="rId73" Type="http://schemas.openxmlformats.org/officeDocument/2006/relationships/customXml" Target="../customXml/item73.xml"/><Relationship Id="rId78" Type="http://schemas.openxmlformats.org/officeDocument/2006/relationships/customXml" Target="../customXml/item78.xml"/><Relationship Id="rId81" Type="http://schemas.openxmlformats.org/officeDocument/2006/relationships/customXml" Target="../customXml/item81.xml"/><Relationship Id="rId86" Type="http://schemas.openxmlformats.org/officeDocument/2006/relationships/customXml" Target="../customXml/item86.xml"/><Relationship Id="rId94" Type="http://schemas.openxmlformats.org/officeDocument/2006/relationships/slide" Target="slides/slide7.xml"/><Relationship Id="rId99" Type="http://schemas.openxmlformats.org/officeDocument/2006/relationships/handoutMaster" Target="handoutMasters/handoutMaster1.xml"/><Relationship Id="rId101" Type="http://schemas.openxmlformats.org/officeDocument/2006/relationships/commentAuthors" Target="commentAuthors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39" Type="http://schemas.openxmlformats.org/officeDocument/2006/relationships/customXml" Target="../customXml/item39.xml"/><Relationship Id="rId34" Type="http://schemas.openxmlformats.org/officeDocument/2006/relationships/customXml" Target="../customXml/item34.xml"/><Relationship Id="rId50" Type="http://schemas.openxmlformats.org/officeDocument/2006/relationships/customXml" Target="../customXml/item50.xml"/><Relationship Id="rId55" Type="http://schemas.openxmlformats.org/officeDocument/2006/relationships/customXml" Target="../customXml/item55.xml"/><Relationship Id="rId76" Type="http://schemas.openxmlformats.org/officeDocument/2006/relationships/customXml" Target="../customXml/item76.xml"/><Relationship Id="rId97" Type="http://schemas.openxmlformats.org/officeDocument/2006/relationships/slide" Target="slides/slide10.xml"/><Relationship Id="rId104" Type="http://schemas.openxmlformats.org/officeDocument/2006/relationships/theme" Target="theme/theme1.xml"/><Relationship Id="rId7" Type="http://schemas.openxmlformats.org/officeDocument/2006/relationships/customXml" Target="../customXml/item7.xml"/><Relationship Id="rId71" Type="http://schemas.openxmlformats.org/officeDocument/2006/relationships/customXml" Target="../customXml/item71.xml"/><Relationship Id="rId92" Type="http://schemas.openxmlformats.org/officeDocument/2006/relationships/slide" Target="slides/slide5.xml"/><Relationship Id="rId2" Type="http://schemas.openxmlformats.org/officeDocument/2006/relationships/customXml" Target="../customXml/item2.xml"/><Relationship Id="rId29" Type="http://schemas.openxmlformats.org/officeDocument/2006/relationships/customXml" Target="../customXml/item29.xml"/><Relationship Id="rId24" Type="http://schemas.openxmlformats.org/officeDocument/2006/relationships/customXml" Target="../customXml/item24.xml"/><Relationship Id="rId40" Type="http://schemas.openxmlformats.org/officeDocument/2006/relationships/customXml" Target="../customXml/item40.xml"/><Relationship Id="rId45" Type="http://schemas.openxmlformats.org/officeDocument/2006/relationships/customXml" Target="../customXml/item45.xml"/><Relationship Id="rId66" Type="http://schemas.openxmlformats.org/officeDocument/2006/relationships/customXml" Target="../customXml/item66.xml"/><Relationship Id="rId87" Type="http://schemas.openxmlformats.org/officeDocument/2006/relationships/slideMaster" Target="slideMasters/slideMaster1.xml"/><Relationship Id="rId61" Type="http://schemas.openxmlformats.org/officeDocument/2006/relationships/customXml" Target="../customXml/item61.xml"/><Relationship Id="rId82" Type="http://schemas.openxmlformats.org/officeDocument/2006/relationships/customXml" Target="../customXml/item82.xml"/><Relationship Id="rId19" Type="http://schemas.openxmlformats.org/officeDocument/2006/relationships/customXml" Target="../customXml/item19.xml"/><Relationship Id="rId14" Type="http://schemas.openxmlformats.org/officeDocument/2006/relationships/customXml" Target="../customXml/item14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56" Type="http://schemas.openxmlformats.org/officeDocument/2006/relationships/customXml" Target="../customXml/item56.xml"/><Relationship Id="rId77" Type="http://schemas.openxmlformats.org/officeDocument/2006/relationships/customXml" Target="../customXml/item77.xml"/><Relationship Id="rId100" Type="http://schemas.openxmlformats.org/officeDocument/2006/relationships/tags" Target="tags/tag1.xml"/><Relationship Id="rId105" Type="http://schemas.openxmlformats.org/officeDocument/2006/relationships/tableStyles" Target="tableStyles.xml"/><Relationship Id="rId8" Type="http://schemas.openxmlformats.org/officeDocument/2006/relationships/customXml" Target="../customXml/item8.xml"/><Relationship Id="rId51" Type="http://schemas.openxmlformats.org/officeDocument/2006/relationships/customXml" Target="../customXml/item51.xml"/><Relationship Id="rId72" Type="http://schemas.openxmlformats.org/officeDocument/2006/relationships/customXml" Target="../customXml/item72.xml"/><Relationship Id="rId93" Type="http://schemas.openxmlformats.org/officeDocument/2006/relationships/slide" Target="slides/slide6.xml"/><Relationship Id="rId9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5" Type="http://schemas.openxmlformats.org/officeDocument/2006/relationships/customXml" Target="../customXml/item25.xml"/><Relationship Id="rId46" Type="http://schemas.openxmlformats.org/officeDocument/2006/relationships/customXml" Target="../customXml/item46.xml"/><Relationship Id="rId67" Type="http://schemas.openxmlformats.org/officeDocument/2006/relationships/customXml" Target="../customXml/item6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2060"/>
            </a:solidFill>
            <a:ln>
              <a:solidFill>
                <a:srgbClr val="002060"/>
              </a:solidFill>
            </a:ln>
            <a:effectLst/>
          </c:spPr>
          <c:invertIfNegative val="0"/>
          <c:cat>
            <c:strRef>
              <c:f>Foglio1!$A$2:$A$13</c:f>
              <c:strCache>
                <c:ptCount val="12"/>
                <c:pt idx="0">
                  <c:v>Altri sport</c:v>
                </c:pt>
                <c:pt idx="1">
                  <c:v>Calcio</c:v>
                </c:pt>
                <c:pt idx="2">
                  <c:v>Danza</c:v>
                </c:pt>
                <c:pt idx="3">
                  <c:v>Arti Marziali</c:v>
                </c:pt>
                <c:pt idx="4">
                  <c:v>Ginnastica</c:v>
                </c:pt>
                <c:pt idx="5">
                  <c:v>Fitness</c:v>
                </c:pt>
                <c:pt idx="6">
                  <c:v>Atletica</c:v>
                </c:pt>
                <c:pt idx="7">
                  <c:v>Basket</c:v>
                </c:pt>
                <c:pt idx="8">
                  <c:v>Nuoto/Pallanuoto</c:v>
                </c:pt>
                <c:pt idx="9">
                  <c:v>Tennis/Padel</c:v>
                </c:pt>
                <c:pt idx="10">
                  <c:v>Pallavolo</c:v>
                </c:pt>
                <c:pt idx="11">
                  <c:v>Equitazione</c:v>
                </c:pt>
              </c:strCache>
            </c:strRef>
          </c:cat>
          <c:val>
            <c:numRef>
              <c:f>Foglio1!$B$2:$B$13</c:f>
              <c:numCache>
                <c:formatCode>0%</c:formatCode>
                <c:ptCount val="12"/>
                <c:pt idx="0">
                  <c:v>0.16</c:v>
                </c:pt>
                <c:pt idx="1">
                  <c:v>0.13500000000000001</c:v>
                </c:pt>
                <c:pt idx="2">
                  <c:v>0.13500000000000001</c:v>
                </c:pt>
                <c:pt idx="3">
                  <c:v>0.125</c:v>
                </c:pt>
                <c:pt idx="4">
                  <c:v>0.1</c:v>
                </c:pt>
                <c:pt idx="5">
                  <c:v>0.09</c:v>
                </c:pt>
                <c:pt idx="6">
                  <c:v>7.4999999999999997E-2</c:v>
                </c:pt>
                <c:pt idx="7">
                  <c:v>6.5000000000000002E-2</c:v>
                </c:pt>
                <c:pt idx="8">
                  <c:v>4.4999999999999998E-2</c:v>
                </c:pt>
                <c:pt idx="9">
                  <c:v>0.04</c:v>
                </c:pt>
                <c:pt idx="10">
                  <c:v>2.5000000000000001E-2</c:v>
                </c:pt>
                <c:pt idx="11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FF-42CF-B291-D9D32B8D8E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595272128"/>
        <c:axId val="595266848"/>
      </c:barChart>
      <c:catAx>
        <c:axId val="595272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95266848"/>
        <c:crossesAt val="0"/>
        <c:auto val="1"/>
        <c:lblAlgn val="ctr"/>
        <c:lblOffset val="100"/>
        <c:noMultiLvlLbl val="0"/>
      </c:catAx>
      <c:valAx>
        <c:axId val="595266848"/>
        <c:scaling>
          <c:orientation val="minMax"/>
          <c:max val="0.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95272128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D4C70C6-87E9-BC42-B371-929C77B72D0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GB">
              <a:latin typeface="Arial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67FFED-7486-4848-A427-7FAAAC65065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8FE9D273-C17F-144C-9C13-E365762DD79B}" type="datetimeFigureOut">
              <a:rPr lang="en-GB" smtClean="0">
                <a:latin typeface="Arial" panose="020B0604020202020204" pitchFamily="34" charset="0"/>
              </a:rPr>
              <a:t>10/04/2026</a:t>
            </a:fld>
            <a:endParaRPr lang="en-GB">
              <a:latin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A27765-63BC-A54C-A741-3E43D81DC37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GB">
              <a:latin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0BB550-5806-6245-BFED-BC3F97BD75B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F85A3036-A3D1-1D40-85ED-227DB44E2BD2}" type="slidenum">
              <a:rPr lang="en-GB" smtClean="0">
                <a:latin typeface="Arial" panose="020B0604020202020204" pitchFamily="34" charset="0"/>
              </a:rPr>
              <a:t>‹N›</a:t>
            </a:fld>
            <a:endParaRPr lang="en-GB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783741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909" userDrawn="1">
          <p15:clr>
            <a:srgbClr val="F26B43"/>
          </p15:clr>
        </p15:guide>
        <p15:guide id="2" pos="2189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1558C79A-4752-7040-A133-91C74992C31D}" type="datetimeFigureOut">
              <a:rPr lang="en-GB" smtClean="0"/>
              <a:pPr/>
              <a:t>10/04/2026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53BF5AC0-C4B3-464D-8E9B-9D86370B7879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8623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BF5AC0-C4B3-464D-8E9B-9D86370B7879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18010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AFC62A-B7C3-2235-FC5B-B9729D8E14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2010B7A4-57E3-5165-819E-361FB25C85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2773575F-6A49-BC66-50F2-5D88026FA7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3F4A625-D6B5-6E09-67D3-C27AA06A69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BF5AC0-C4B3-464D-8E9B-9D86370B7879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4371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8F94AA-BA0B-FA9E-E7E6-545701130E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0D11004-CEFD-538A-AA01-518797ACC4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F1BB285B-C31D-95EA-4151-C488F07469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49CCAC2-933A-74AF-262F-A858D8E475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BF5AC0-C4B3-464D-8E9B-9D86370B7879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54362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523DBB-5417-1260-FB92-F081680AF7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7F6A386C-0EC8-7F48-91FD-6A1D2FAEA9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5656FC29-CB1D-D0A7-6435-923D87CDF8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8BCC41B-F698-0D1C-AC87-E8C4DCE94E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BF5AC0-C4B3-464D-8E9B-9D86370B7879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80784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381BAA-2CEC-2808-42A8-B6877D15EF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2E02E7FB-93EA-ECB9-C486-9EFE6B619B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2635E712-899B-D34E-0547-90B67892B9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626ACE3-4A4C-DF8F-D3DE-3CF0354E62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BF5AC0-C4B3-464D-8E9B-9D86370B7879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3368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customXml" Target="../../customXml/item21.xml"/><Relationship Id="rId7" Type="http://schemas.openxmlformats.org/officeDocument/2006/relationships/slideMaster" Target="../slideMasters/slideMaster1.xml"/><Relationship Id="rId2" Type="http://schemas.openxmlformats.org/officeDocument/2006/relationships/customXml" Target="../../customXml/item27.xml"/><Relationship Id="rId1" Type="http://schemas.openxmlformats.org/officeDocument/2006/relationships/customXml" Target="../../customXml/item84.xml"/><Relationship Id="rId6" Type="http://schemas.openxmlformats.org/officeDocument/2006/relationships/customXml" Target="../../customXml/item6.xml"/><Relationship Id="rId5" Type="http://schemas.openxmlformats.org/officeDocument/2006/relationships/customXml" Target="../../customXml/item53.xml"/><Relationship Id="rId10" Type="http://schemas.openxmlformats.org/officeDocument/2006/relationships/image" Target="../media/image5.png"/><Relationship Id="rId4" Type="http://schemas.openxmlformats.org/officeDocument/2006/relationships/customXml" Target="../../customXml/item83.xml"/><Relationship Id="rId9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customXml" Target="../../customXml/item74.xml"/><Relationship Id="rId7" Type="http://schemas.openxmlformats.org/officeDocument/2006/relationships/image" Target="../media/image6.png"/><Relationship Id="rId2" Type="http://schemas.openxmlformats.org/officeDocument/2006/relationships/customXml" Target="../../customXml/item38.xml"/><Relationship Id="rId1" Type="http://schemas.openxmlformats.org/officeDocument/2006/relationships/customXml" Target="../../customXml/item31.xml"/><Relationship Id="rId6" Type="http://schemas.openxmlformats.org/officeDocument/2006/relationships/slideMaster" Target="../slideMasters/slideMaster1.xml"/><Relationship Id="rId5" Type="http://schemas.openxmlformats.org/officeDocument/2006/relationships/customXml" Target="../../customXml/item13.xml"/><Relationship Id="rId4" Type="http://schemas.openxmlformats.org/officeDocument/2006/relationships/customXml" Target="../../customXml/item58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9.xml"/><Relationship Id="rId2" Type="http://schemas.openxmlformats.org/officeDocument/2006/relationships/customXml" Target="../../customXml/item73.xml"/><Relationship Id="rId1" Type="http://schemas.openxmlformats.org/officeDocument/2006/relationships/customXml" Target="../../customXml/item70.xml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customXml" Target="../../customXml/item19.xml"/><Relationship Id="rId1" Type="http://schemas.openxmlformats.org/officeDocument/2006/relationships/customXml" Target="../../customXml/item2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2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7.xml"/><Relationship Id="rId2" Type="http://schemas.openxmlformats.org/officeDocument/2006/relationships/customXml" Target="../../customXml/item41.xml"/><Relationship Id="rId1" Type="http://schemas.openxmlformats.org/officeDocument/2006/relationships/customXml" Target="../../customXml/item86.xml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37.xml"/><Relationship Id="rId2" Type="http://schemas.openxmlformats.org/officeDocument/2006/relationships/customXml" Target="../../customXml/item40.xml"/><Relationship Id="rId1" Type="http://schemas.openxmlformats.org/officeDocument/2006/relationships/customXml" Target="../../customXml/item42.xml"/><Relationship Id="rId5" Type="http://schemas.openxmlformats.org/officeDocument/2006/relationships/slideMaster" Target="../slideMasters/slideMaster1.xml"/><Relationship Id="rId4" Type="http://schemas.openxmlformats.org/officeDocument/2006/relationships/customXml" Target="../../customXml/item79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49.xml"/><Relationship Id="rId2" Type="http://schemas.openxmlformats.org/officeDocument/2006/relationships/customXml" Target="../../customXml/item28.xml"/><Relationship Id="rId1" Type="http://schemas.openxmlformats.org/officeDocument/2006/relationships/customXml" Target="../../customXml/item29.xml"/><Relationship Id="rId6" Type="http://schemas.openxmlformats.org/officeDocument/2006/relationships/slideMaster" Target="../slideMasters/slideMaster1.xml"/><Relationship Id="rId5" Type="http://schemas.openxmlformats.org/officeDocument/2006/relationships/customXml" Target="../../customXml/item34.xml"/><Relationship Id="rId4" Type="http://schemas.openxmlformats.org/officeDocument/2006/relationships/customXml" Target="../../customXml/item46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1.xml"/><Relationship Id="rId7" Type="http://schemas.openxmlformats.org/officeDocument/2006/relationships/image" Target="../media/image2.png"/><Relationship Id="rId2" Type="http://schemas.openxmlformats.org/officeDocument/2006/relationships/customXml" Target="../../customXml/item59.xml"/><Relationship Id="rId1" Type="http://schemas.openxmlformats.org/officeDocument/2006/relationships/customXml" Target="../../customXml/item62.xml"/><Relationship Id="rId6" Type="http://schemas.openxmlformats.org/officeDocument/2006/relationships/image" Target="../media/image1.png"/><Relationship Id="rId5" Type="http://schemas.openxmlformats.org/officeDocument/2006/relationships/slideMaster" Target="../slideMasters/slideMaster1.xml"/><Relationship Id="rId4" Type="http://schemas.openxmlformats.org/officeDocument/2006/relationships/customXml" Target="../../customXml/item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69.xml"/><Relationship Id="rId2" Type="http://schemas.openxmlformats.org/officeDocument/2006/relationships/customXml" Target="../../customXml/item71.xml"/><Relationship Id="rId1" Type="http://schemas.openxmlformats.org/officeDocument/2006/relationships/customXml" Target="../../customXml/item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Pr>
        <a:solidFill>
          <a:schemeClr val="dk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  <p:custDataLst>
              <p:custData r:id="rId2"/>
            </p:custDataLst>
          </p:nvPr>
        </p:nvSpPr>
        <p:spPr>
          <a:xfrm>
            <a:off x="457200" y="2566800"/>
            <a:ext cx="6906703" cy="880153"/>
          </a:xfrm>
          <a:prstGeom prst="rect">
            <a:avLst/>
          </a:prstGeom>
        </p:spPr>
        <p:txBody>
          <a:bodyPr vert="horz" lIns="0" tIns="0" rIns="0" bIns="0" anchor="b"/>
          <a:lstStyle>
            <a:lvl1pPr>
              <a:lnSpc>
                <a:spcPct val="90000"/>
              </a:lnSpc>
              <a:defRPr sz="4000" b="0" i="0" cap="none" baseline="0">
                <a:solidFill>
                  <a:schemeClr val="lt2"/>
                </a:solidFill>
                <a:latin typeface="+mj-lt"/>
                <a:cs typeface="Georgia Pro Light" panose="02040302050405020303" pitchFamily="18" charset="0"/>
              </a:defRPr>
            </a:lvl1pPr>
          </a:lstStyle>
          <a:p>
            <a:r>
              <a:rPr lang="it-IT"/>
              <a:t>Titolo principale</a:t>
            </a:r>
            <a:endParaRPr lang="it-IT" dirty="0"/>
          </a:p>
        </p:txBody>
      </p:sp>
      <p:sp>
        <p:nvSpPr>
          <p:cNvPr id="3" name="Subtitle"/>
          <p:cNvSpPr>
            <a:spLocks noGrp="1"/>
          </p:cNvSpPr>
          <p:nvPr>
            <p:ph type="subTitle" idx="1" hasCustomPrompt="1"/>
            <p:custDataLst>
              <p:custData r:id="rId3"/>
            </p:custDataLst>
          </p:nvPr>
        </p:nvSpPr>
        <p:spPr>
          <a:xfrm>
            <a:off x="7533765" y="2566800"/>
            <a:ext cx="4201200" cy="340038"/>
          </a:xfrm>
        </p:spPr>
        <p:txBody>
          <a:bodyPr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cap="none">
                <a:solidFill>
                  <a:schemeClr val="l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Sottotitolo</a:t>
            </a:r>
            <a:endParaRPr lang="it-IT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38E4E92-9AFC-8F34-D178-F85738EE60B0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custData r:id="rId4"/>
            </p:custDataLst>
          </p:nvPr>
        </p:nvSpPr>
        <p:spPr>
          <a:xfrm>
            <a:off x="7533766" y="2955600"/>
            <a:ext cx="4202234" cy="388800"/>
          </a:xfrm>
        </p:spPr>
        <p:txBody>
          <a:bodyPr anchor="b" anchorCtr="0"/>
          <a:lstStyle>
            <a:lvl1pPr marL="0" indent="0" algn="r">
              <a:buNone/>
              <a:defRPr sz="1200">
                <a:solidFill>
                  <a:schemeClr val="lt2"/>
                </a:solidFill>
              </a:defRPr>
            </a:lvl1pPr>
          </a:lstStyle>
          <a:p>
            <a:pPr lvl="0"/>
            <a:r>
              <a:rPr lang="it-IT"/>
              <a:t>Presenter</a:t>
            </a:r>
            <a:endParaRPr lang="it-IT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804D60C-57AB-68C3-4AB4-908C9DFEFAD1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custData r:id="rId5"/>
            </p:custDataLst>
          </p:nvPr>
        </p:nvSpPr>
        <p:spPr>
          <a:xfrm>
            <a:off x="7533765" y="428400"/>
            <a:ext cx="4202235" cy="536400"/>
          </a:xfrm>
        </p:spPr>
        <p:txBody>
          <a:bodyPr/>
          <a:lstStyle>
            <a:lvl1pPr marL="0" indent="0" algn="r">
              <a:buNone/>
              <a:defRPr sz="1000">
                <a:solidFill>
                  <a:schemeClr val="lt1"/>
                </a:solidFill>
              </a:defRPr>
            </a:lvl1pPr>
          </a:lstStyle>
          <a:p>
            <a:pPr lvl="0"/>
            <a:r>
              <a:rPr lang="it-IT"/>
              <a:t>DATE</a:t>
            </a:r>
            <a:endParaRPr lang="it-IT" dirty="0"/>
          </a:p>
        </p:txBody>
      </p:sp>
      <p:sp>
        <p:nvSpPr>
          <p:cNvPr id="4" name="FrameImage" descr="Older man exercising with a medicine ball in a fitness center: A man sits on the gym floor holding a medicine ball. He appears focused on his workout routine. Gym equipment surrounds him. It seems to be daytime inside the gym.">
            <a:extLst>
              <a:ext uri="{FF2B5EF4-FFF2-40B4-BE49-F238E27FC236}">
                <a16:creationId xmlns:a16="http://schemas.microsoft.com/office/drawing/2014/main" id="{2D311B1E-6C67-7F54-F36A-7E2D1B6912CA}"/>
              </a:ext>
            </a:extLst>
          </p:cNvPr>
          <p:cNvSpPr/>
          <p:nvPr userDrawn="1">
            <p:custDataLst>
              <p:custData r:id="rId6"/>
            </p:custDataLst>
          </p:nvPr>
        </p:nvSpPr>
        <p:spPr>
          <a:xfrm>
            <a:off x="457200" y="3542400"/>
            <a:ext cx="11278800" cy="3315600"/>
          </a:xfrm>
          <a:prstGeom prst="rect">
            <a:avLst/>
          </a:prstGeom>
          <a:blipFill>
            <a:blip r:embed="rId8"/>
            <a:stretch>
              <a:fillRect t="-63363" b="-63363"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6" name="CoverMainLogo_WHITE" descr="The Marsh company logo.">
            <a:extLst>
              <a:ext uri="{FF2B5EF4-FFF2-40B4-BE49-F238E27FC236}">
                <a16:creationId xmlns:a16="http://schemas.microsoft.com/office/drawing/2014/main" id="{3548DE13-3984-E46F-9F65-62302E06A4DE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 bwMode="invGray">
          <a:xfrm>
            <a:off x="457200" y="457200"/>
            <a:ext cx="1673355" cy="365761"/>
          </a:xfrm>
          <a:prstGeom prst="rect">
            <a:avLst/>
          </a:prstGeom>
        </p:spPr>
      </p:pic>
      <p:pic>
        <p:nvPicPr>
          <p:cNvPr id="8" name="CoverMainLogo_COLOUR" descr="The Marsh company logo." hidden="1">
            <a:extLst>
              <a:ext uri="{FF2B5EF4-FFF2-40B4-BE49-F238E27FC236}">
                <a16:creationId xmlns:a16="http://schemas.microsoft.com/office/drawing/2014/main" id="{33529D42-8B1F-2568-A5D9-3C00E1219D93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 bwMode="invGray">
          <a:xfrm>
            <a:off x="457200" y="457200"/>
            <a:ext cx="1673355" cy="365761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15831947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00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Cover">
    <p:bg>
      <p:bgPr>
        <a:solidFill>
          <a:schemeClr val="dk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ileRef" hidden="1">
            <a:extLst>
              <a:ext uri="{FF2B5EF4-FFF2-40B4-BE49-F238E27FC236}">
                <a16:creationId xmlns:a16="http://schemas.microsoft.com/office/drawing/2014/main" id="{09BA50B2-6484-EC4D-AF6E-8573FB70C5FE}"/>
              </a:ext>
            </a:extLst>
          </p:cNvPr>
          <p:cNvSpPr txBox="1"/>
          <p:nvPr userDrawn="1">
            <p:custDataLst>
              <p:custData r:id="rId2"/>
            </p:custDataLst>
          </p:nvPr>
        </p:nvSpPr>
        <p:spPr>
          <a:xfrm>
            <a:off x="6210000" y="5382000"/>
            <a:ext cx="5526000" cy="3960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indent="-457200" algn="r">
              <a:spcBef>
                <a:spcPts val="1800"/>
              </a:spcBef>
            </a:pPr>
            <a:r>
              <a:rPr lang="it-IT" sz="800">
                <a:solidFill>
                  <a:schemeClr val="lt2"/>
                </a:solidFill>
              </a:rPr>
              <a:t>{FileRef}</a:t>
            </a:r>
            <a:endParaRPr lang="it-IT" sz="800" dirty="0">
              <a:solidFill>
                <a:schemeClr val="lt2"/>
              </a:solidFill>
            </a:endParaRP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19BC8DB0-975F-CCF8-758D-35DEB9A76936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custData r:id="rId3"/>
            </p:custDataLst>
          </p:nvPr>
        </p:nvSpPr>
        <p:spPr>
          <a:xfrm>
            <a:off x="457200" y="1411200"/>
            <a:ext cx="11278800" cy="416664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0"/>
              </a:spcBef>
              <a:spcAft>
                <a:spcPts val="400"/>
              </a:spcAft>
              <a:buNone/>
              <a:defRPr sz="800">
                <a:solidFill>
                  <a:schemeClr val="lt2"/>
                </a:solidFill>
              </a:defRPr>
            </a:lvl1pPr>
          </a:lstStyle>
          <a:p>
            <a:pPr lvl="0"/>
            <a:r>
              <a:rPr lang="it-IT" dirty="0"/>
              <a:t>Fare clic per aggiungere l'esclusione di </a:t>
            </a:r>
            <a:r>
              <a:rPr lang="it-IT"/>
              <a:t>responsabilità opzionale</a:t>
            </a:r>
            <a:endParaRPr lang="it-IT" dirty="0"/>
          </a:p>
        </p:txBody>
      </p:sp>
      <p:sp>
        <p:nvSpPr>
          <p:cNvPr id="18" name="Purpose">
            <a:extLst>
              <a:ext uri="{FF2B5EF4-FFF2-40B4-BE49-F238E27FC236}">
                <a16:creationId xmlns:a16="http://schemas.microsoft.com/office/drawing/2014/main" id="{33265701-6D53-6A3D-4181-B4BB94559EC0}"/>
              </a:ext>
            </a:extLst>
          </p:cNvPr>
          <p:cNvSpPr/>
          <p:nvPr userDrawn="1">
            <p:custDataLst>
              <p:custData r:id="rId4"/>
            </p:custDataLst>
          </p:nvPr>
        </p:nvSpPr>
        <p:spPr>
          <a:xfrm>
            <a:off x="457200" y="6055200"/>
            <a:ext cx="11278800" cy="48614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r">
              <a:lnSpc>
                <a:spcPct val="120000"/>
              </a:lnSpc>
              <a:spcAft>
                <a:spcPts val="0"/>
              </a:spcAft>
            </a:pPr>
            <a:r>
              <a:rPr lang="it-IT" sz="1100">
                <a:solidFill>
                  <a:schemeClr val="lt2"/>
                </a:solidFill>
                <a:latin typeface="+mn-lt"/>
                <a:ea typeface="Noto Sans" pitchFamily="34" charset="-122"/>
                <a:cs typeface="Arial" panose="020B0604020202020204" pitchFamily="34" charset="0"/>
              </a:rPr>
              <a:t>We are leaders in risk, strategy and people. One company, with four global businesses,</a:t>
            </a:r>
          </a:p>
          <a:p>
            <a:pPr algn="r">
              <a:lnSpc>
                <a:spcPct val="120000"/>
              </a:lnSpc>
              <a:spcAft>
                <a:spcPts val="0"/>
              </a:spcAft>
            </a:pPr>
            <a:r>
              <a:rPr lang="it-IT" sz="1100">
                <a:solidFill>
                  <a:schemeClr val="lt2"/>
                </a:solidFill>
                <a:latin typeface="+mn-lt"/>
                <a:ea typeface="Noto Sans" pitchFamily="34" charset="-122"/>
                <a:cs typeface="Arial" panose="020B0604020202020204" pitchFamily="34" charset="0"/>
              </a:rPr>
              <a:t>united by a shared purpose to build the confidence to thrive through the power of perspective.</a:t>
            </a:r>
            <a:endParaRPr lang="it-IT" sz="1100" dirty="0">
              <a:solidFill>
                <a:schemeClr val="lt2"/>
              </a:solidFill>
              <a:latin typeface="+mn-lt"/>
            </a:endParaRP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DE383406-A41F-86A0-6C9B-01677B288AC4}"/>
              </a:ext>
            </a:extLst>
          </p:cNvPr>
          <p:cNvSpPr txBox="1">
            <a:spLocks/>
          </p:cNvSpPr>
          <p:nvPr userDrawn="1">
            <p:custDataLst>
              <p:custData r:id="rId5"/>
            </p:custDataLst>
          </p:nvPr>
        </p:nvSpPr>
        <p:spPr>
          <a:xfrm>
            <a:off x="6210000" y="6602400"/>
            <a:ext cx="5526000" cy="123111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GB"/>
            </a:defPPr>
            <a:lvl1pPr marL="0" algn="r" defTabSz="4572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700" dirty="0">
                <a:solidFill>
                  <a:schemeClr val="lt2"/>
                </a:solidFill>
              </a:rPr>
              <a:t>Copyright © 2026 Marsh S.p.A. Tutti i diritti </a:t>
            </a:r>
            <a:r>
              <a:rPr lang="it-IT" sz="700">
                <a:solidFill>
                  <a:schemeClr val="lt2"/>
                </a:solidFill>
              </a:rPr>
              <a:t>riservati.</a:t>
            </a:r>
            <a:endParaRPr lang="it-IT" sz="700" dirty="0">
              <a:solidFill>
                <a:schemeClr val="lt2"/>
              </a:solidFill>
            </a:endParaRPr>
          </a:p>
        </p:txBody>
      </p:sp>
      <p:pic>
        <p:nvPicPr>
          <p:cNvPr id="4" name="MainBackLogo_WHITE" descr="The Marsh company logo.">
            <a:extLst>
              <a:ext uri="{FF2B5EF4-FFF2-40B4-BE49-F238E27FC236}">
                <a16:creationId xmlns:a16="http://schemas.microsoft.com/office/drawing/2014/main" id="{11808C4C-9670-5C12-4744-5F702B22BB34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 bwMode="invGray">
          <a:xfrm>
            <a:off x="457200" y="457200"/>
            <a:ext cx="1673355" cy="365761"/>
          </a:xfrm>
          <a:prstGeom prst="rect">
            <a:avLst/>
          </a:prstGeom>
        </p:spPr>
      </p:pic>
      <p:pic>
        <p:nvPicPr>
          <p:cNvPr id="7" name="MainBackLogo_COLOUR" descr="The Marsh company logo." hidden="1">
            <a:extLst>
              <a:ext uri="{FF2B5EF4-FFF2-40B4-BE49-F238E27FC236}">
                <a16:creationId xmlns:a16="http://schemas.microsoft.com/office/drawing/2014/main" id="{4AE74327-8D43-0E88-50BF-78EAE7EE49CF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 bwMode="invGray">
          <a:xfrm>
            <a:off x="457200" y="457200"/>
            <a:ext cx="1673355" cy="365761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4133995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  <p:custDataLst>
              <p:custData r:id="rId1"/>
            </p:custDataLst>
          </p:nvPr>
        </p:nvSpPr>
        <p:spPr>
          <a:xfrm>
            <a:off x="464400" y="1411200"/>
            <a:ext cx="11271600" cy="4878000"/>
          </a:xfrm>
        </p:spPr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pPr lvl="0"/>
            <a:r>
              <a:rPr lang="it-IT" dirty="0"/>
              <a:t>Fare clic per aggiungere un testo</a:t>
            </a:r>
          </a:p>
          <a:p>
            <a:pPr lvl="1"/>
            <a:r>
              <a:rPr lang="it-IT" dirty="0"/>
              <a:t>2</a:t>
            </a:r>
          </a:p>
          <a:p>
            <a:pPr lvl="2"/>
            <a:r>
              <a:rPr lang="it-IT" dirty="0"/>
              <a:t>3</a:t>
            </a:r>
          </a:p>
          <a:p>
            <a:pPr lvl="3"/>
            <a:r>
              <a:rPr lang="it-IT" dirty="0"/>
              <a:t>4</a:t>
            </a:r>
          </a:p>
          <a:p>
            <a:pPr lvl="4"/>
            <a:r>
              <a:rPr lang="it-IT" dirty="0"/>
              <a:t>5</a:t>
            </a:r>
          </a:p>
          <a:p>
            <a:pPr lvl="5"/>
            <a:r>
              <a:rPr lang="it-IT" dirty="0"/>
              <a:t>6</a:t>
            </a:r>
          </a:p>
          <a:p>
            <a:pPr lvl="6"/>
            <a:r>
              <a:rPr lang="it-IT" dirty="0"/>
              <a:t>7</a:t>
            </a:r>
          </a:p>
          <a:p>
            <a:pPr lvl="7"/>
            <a:r>
              <a:rPr lang="it-IT" dirty="0"/>
              <a:t>8</a:t>
            </a:r>
          </a:p>
          <a:p>
            <a:pPr lvl="8"/>
            <a:r>
              <a:rPr lang="it-IT"/>
              <a:t>9</a:t>
            </a:r>
            <a:endParaRPr lang="it-IT" dirty="0"/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1DBFA167-EBBB-980F-D592-144B4E0B90D0}"/>
              </a:ext>
            </a:extLst>
          </p:cNvPr>
          <p:cNvSpPr>
            <a:spLocks noGrp="1"/>
          </p:cNvSpPr>
          <p:nvPr>
            <p:ph type="body" sz="quarter" idx="12" hasCustomPrompt="1"/>
            <p:custDataLst>
              <p:custData r:id="rId2"/>
            </p:custDataLst>
          </p:nvPr>
        </p:nvSpPr>
        <p:spPr>
          <a:xfrm>
            <a:off x="457200" y="975600"/>
            <a:ext cx="11278800" cy="320400"/>
          </a:xfrm>
        </p:spPr>
        <p:txBody>
          <a:bodyPr/>
          <a:lstStyle>
            <a:lvl1pPr marL="0" indent="0">
              <a:buNone/>
              <a:defRPr sz="1600" b="0">
                <a:solidFill>
                  <a:schemeClr val="lt2"/>
                </a:solidFill>
              </a:defRPr>
            </a:lvl1pPr>
          </a:lstStyle>
          <a:p>
            <a:pPr lvl="0"/>
            <a:r>
              <a:rPr lang="it-IT" dirty="0"/>
              <a:t>Fare clic per aggiungere </a:t>
            </a:r>
            <a:r>
              <a:rPr lang="it-IT"/>
              <a:t>un sottotitolo</a:t>
            </a:r>
            <a:endParaRPr lang="it-IT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3687A39-A1EB-59AA-2F79-DB2DEA0CF268}"/>
              </a:ext>
            </a:extLst>
          </p:cNvPr>
          <p:cNvSpPr>
            <a:spLocks noGrp="1"/>
          </p:cNvSpPr>
          <p:nvPr>
            <p:ph type="title" hasCustomPrompt="1"/>
            <p:custDataLst>
              <p:custData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dirty="0"/>
              <a:t>Fare clic per aggiungere </a:t>
            </a:r>
            <a:r>
              <a:rPr lang="it-IT"/>
              <a:t>un titolo</a:t>
            </a:r>
            <a:endParaRPr lang="it-IT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FA0953-CC8E-69D0-A82A-0F0F688129B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2132D5-5186-04AF-22B7-C3D719B1D91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C823384-2074-4C75-9031-ACAC8BCA8354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60007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2422D773-8B6D-F1F5-3CF3-45DA7390341E}"/>
              </a:ext>
            </a:extLst>
          </p:cNvPr>
          <p:cNvSpPr>
            <a:spLocks noGrp="1"/>
          </p:cNvSpPr>
          <p:nvPr>
            <p:ph type="body" sz="quarter" idx="12" hasCustomPrompt="1"/>
            <p:custDataLst>
              <p:custData r:id="rId1"/>
            </p:custDataLst>
          </p:nvPr>
        </p:nvSpPr>
        <p:spPr>
          <a:xfrm>
            <a:off x="457200" y="975600"/>
            <a:ext cx="11278800" cy="320400"/>
          </a:xfrm>
        </p:spPr>
        <p:txBody>
          <a:bodyPr/>
          <a:lstStyle>
            <a:lvl1pPr marL="0" indent="0">
              <a:buNone/>
              <a:defRPr sz="1600" b="0">
                <a:solidFill>
                  <a:schemeClr val="lt2"/>
                </a:solidFill>
              </a:defRPr>
            </a:lvl1pPr>
          </a:lstStyle>
          <a:p>
            <a:pPr lvl="0"/>
            <a:r>
              <a:rPr lang="it-IT" dirty="0"/>
              <a:t>Fare clic per aggiungere </a:t>
            </a:r>
            <a:r>
              <a:rPr lang="it-IT"/>
              <a:t>un sottotitolo</a:t>
            </a:r>
            <a:endParaRPr lang="it-IT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D0397F5-0585-9339-EB8E-57E32F286930}"/>
              </a:ext>
            </a:extLst>
          </p:cNvPr>
          <p:cNvSpPr>
            <a:spLocks noGrp="1"/>
          </p:cNvSpPr>
          <p:nvPr>
            <p:ph type="title" hasCustomPrompt="1"/>
            <p:custDataLst>
              <p:custData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dirty="0"/>
              <a:t>Fare clic per aggiungere </a:t>
            </a:r>
            <a:r>
              <a:rPr lang="it-IT"/>
              <a:t>un titolo</a:t>
            </a:r>
            <a:endParaRPr lang="it-IT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CD7FE4-1591-FDD7-05F1-391927293F5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E32A24-5C37-B6AA-ED00-F3B697F2CB7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C823384-2074-4C75-9031-ACAC8BCA8354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34686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custData r:id="rId1"/>
    </p:custDataLst>
    <p:extLst>
      <p:ext uri="{BB962C8B-B14F-4D97-AF65-F5344CB8AC3E}">
        <p14:creationId xmlns:p14="http://schemas.microsoft.com/office/powerpoint/2010/main" val="751342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  <p:custDataLst>
              <p:custData r:id="rId1"/>
            </p:custDataLst>
          </p:nvPr>
        </p:nvSpPr>
        <p:spPr>
          <a:xfrm>
            <a:off x="457200" y="1411200"/>
            <a:ext cx="5526000" cy="4878000"/>
          </a:xfrm>
        </p:spPr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pPr lvl="0"/>
            <a:r>
              <a:rPr lang="it-IT" dirty="0"/>
              <a:t>Fare clic per aggiungere un testo</a:t>
            </a:r>
          </a:p>
          <a:p>
            <a:pPr lvl="1"/>
            <a:r>
              <a:rPr lang="it-IT" dirty="0"/>
              <a:t>2</a:t>
            </a:r>
          </a:p>
          <a:p>
            <a:pPr lvl="2"/>
            <a:r>
              <a:rPr lang="it-IT" dirty="0"/>
              <a:t>3</a:t>
            </a:r>
          </a:p>
          <a:p>
            <a:pPr lvl="3"/>
            <a:r>
              <a:rPr lang="it-IT" dirty="0"/>
              <a:t>4</a:t>
            </a:r>
          </a:p>
          <a:p>
            <a:pPr lvl="4"/>
            <a:r>
              <a:rPr lang="it-IT" dirty="0"/>
              <a:t>5</a:t>
            </a:r>
          </a:p>
          <a:p>
            <a:pPr lvl="5"/>
            <a:r>
              <a:rPr lang="it-IT" dirty="0"/>
              <a:t>6</a:t>
            </a:r>
          </a:p>
          <a:p>
            <a:pPr lvl="6"/>
            <a:r>
              <a:rPr lang="it-IT" dirty="0"/>
              <a:t>7</a:t>
            </a:r>
          </a:p>
          <a:p>
            <a:pPr lvl="7"/>
            <a:r>
              <a:rPr lang="it-IT" dirty="0"/>
              <a:t>8</a:t>
            </a:r>
          </a:p>
          <a:p>
            <a:pPr lvl="8"/>
            <a:r>
              <a:rPr lang="it-IT"/>
              <a:t>9</a:t>
            </a:r>
            <a:endParaRPr lang="it-IT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  <p:custDataLst>
              <p:custData r:id="rId2"/>
            </p:custDataLst>
          </p:nvPr>
        </p:nvSpPr>
        <p:spPr>
          <a:xfrm>
            <a:off x="6210000" y="1411200"/>
            <a:ext cx="5526000" cy="4878000"/>
          </a:xfrm>
        </p:spPr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pPr lvl="0"/>
            <a:r>
              <a:rPr lang="it-IT" dirty="0"/>
              <a:t>Fare clic per aggiungere un testo</a:t>
            </a:r>
          </a:p>
          <a:p>
            <a:pPr lvl="1"/>
            <a:r>
              <a:rPr lang="it-IT" dirty="0"/>
              <a:t>2</a:t>
            </a:r>
          </a:p>
          <a:p>
            <a:pPr lvl="2"/>
            <a:r>
              <a:rPr lang="it-IT" dirty="0"/>
              <a:t>3</a:t>
            </a:r>
          </a:p>
          <a:p>
            <a:pPr lvl="3"/>
            <a:r>
              <a:rPr lang="it-IT" dirty="0"/>
              <a:t>4</a:t>
            </a:r>
          </a:p>
          <a:p>
            <a:pPr lvl="4"/>
            <a:r>
              <a:rPr lang="it-IT" dirty="0"/>
              <a:t>5</a:t>
            </a:r>
          </a:p>
          <a:p>
            <a:pPr lvl="5"/>
            <a:r>
              <a:rPr lang="it-IT" dirty="0"/>
              <a:t>6</a:t>
            </a:r>
          </a:p>
          <a:p>
            <a:pPr lvl="6"/>
            <a:r>
              <a:rPr lang="it-IT" dirty="0"/>
              <a:t>7</a:t>
            </a:r>
          </a:p>
          <a:p>
            <a:pPr lvl="7"/>
            <a:r>
              <a:rPr lang="it-IT" dirty="0"/>
              <a:t>8</a:t>
            </a:r>
          </a:p>
          <a:p>
            <a:pPr lvl="8"/>
            <a:r>
              <a:rPr lang="it-IT"/>
              <a:t>9</a:t>
            </a:r>
            <a:endParaRPr lang="it-IT" dirty="0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C6F971F5-72C9-9FA0-D4FA-4115FF9C7812}"/>
              </a:ext>
            </a:extLst>
          </p:cNvPr>
          <p:cNvSpPr>
            <a:spLocks noGrp="1"/>
          </p:cNvSpPr>
          <p:nvPr>
            <p:ph type="body" sz="quarter" idx="12" hasCustomPrompt="1"/>
            <p:custDataLst>
              <p:custData r:id="rId3"/>
            </p:custDataLst>
          </p:nvPr>
        </p:nvSpPr>
        <p:spPr>
          <a:xfrm>
            <a:off x="457200" y="975600"/>
            <a:ext cx="11278800" cy="320400"/>
          </a:xfrm>
        </p:spPr>
        <p:txBody>
          <a:bodyPr/>
          <a:lstStyle>
            <a:lvl1pPr marL="0" indent="0">
              <a:buNone/>
              <a:defRPr sz="1600" b="0">
                <a:solidFill>
                  <a:schemeClr val="lt2"/>
                </a:solidFill>
              </a:defRPr>
            </a:lvl1pPr>
          </a:lstStyle>
          <a:p>
            <a:pPr lvl="0"/>
            <a:r>
              <a:rPr lang="it-IT" dirty="0"/>
              <a:t>Fare clic per aggiungere </a:t>
            </a:r>
            <a:r>
              <a:rPr lang="it-IT"/>
              <a:t>un sottotitolo</a:t>
            </a:r>
            <a:endParaRPr lang="it-IT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6D731A64-2BAC-4802-E868-A4A0D1BF1D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Click to edit master title style</a:t>
            </a:r>
            <a:endParaRPr lang="it-IT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142892-5420-DC43-3EEF-D4BE29E2EC3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E6714D-1946-3625-54D0-D09B477162B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C823384-2074-4C75-9031-ACAC8BCA8354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706062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olo, contenuto 2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 hasCustomPrompt="1"/>
            <p:custDataLst>
              <p:custData r:id="rId1"/>
            </p:custDataLst>
          </p:nvPr>
        </p:nvSpPr>
        <p:spPr>
          <a:xfrm>
            <a:off x="457200" y="1411200"/>
            <a:ext cx="3603600" cy="4878000"/>
          </a:xfrm>
        </p:spPr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pPr lvl="0"/>
            <a:r>
              <a:rPr lang="it-IT" dirty="0"/>
              <a:t>Fare clic per aggiungere un testo</a:t>
            </a:r>
          </a:p>
          <a:p>
            <a:pPr lvl="1"/>
            <a:r>
              <a:rPr lang="it-IT" dirty="0"/>
              <a:t>2</a:t>
            </a:r>
          </a:p>
          <a:p>
            <a:pPr lvl="2"/>
            <a:r>
              <a:rPr lang="it-IT" dirty="0"/>
              <a:t>3</a:t>
            </a:r>
          </a:p>
          <a:p>
            <a:pPr lvl="3"/>
            <a:r>
              <a:rPr lang="it-IT" dirty="0"/>
              <a:t>4</a:t>
            </a:r>
          </a:p>
          <a:p>
            <a:pPr lvl="4"/>
            <a:r>
              <a:rPr lang="it-IT" dirty="0"/>
              <a:t>5</a:t>
            </a:r>
          </a:p>
          <a:p>
            <a:pPr lvl="5"/>
            <a:r>
              <a:rPr lang="it-IT" dirty="0"/>
              <a:t>6</a:t>
            </a:r>
          </a:p>
          <a:p>
            <a:pPr lvl="6"/>
            <a:r>
              <a:rPr lang="it-IT" dirty="0"/>
              <a:t>7</a:t>
            </a:r>
          </a:p>
          <a:p>
            <a:pPr lvl="7"/>
            <a:r>
              <a:rPr lang="it-IT" dirty="0"/>
              <a:t>8</a:t>
            </a:r>
          </a:p>
          <a:p>
            <a:pPr lvl="8"/>
            <a:r>
              <a:rPr lang="it-IT"/>
              <a:t>9</a:t>
            </a:r>
            <a:endParaRPr lang="it-IT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 hasCustomPrompt="1"/>
            <p:custDataLst>
              <p:custData r:id="rId2"/>
            </p:custDataLst>
          </p:nvPr>
        </p:nvSpPr>
        <p:spPr>
          <a:xfrm>
            <a:off x="4298400" y="1411200"/>
            <a:ext cx="3603600" cy="4878000"/>
          </a:xfrm>
        </p:spPr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pPr lvl="0"/>
            <a:r>
              <a:rPr lang="it-IT" dirty="0"/>
              <a:t>Fare clic per aggiungere un testo</a:t>
            </a:r>
          </a:p>
          <a:p>
            <a:pPr lvl="1"/>
            <a:r>
              <a:rPr lang="it-IT" dirty="0"/>
              <a:t>2</a:t>
            </a:r>
          </a:p>
          <a:p>
            <a:pPr lvl="2"/>
            <a:r>
              <a:rPr lang="it-IT" dirty="0"/>
              <a:t>3</a:t>
            </a:r>
          </a:p>
          <a:p>
            <a:pPr lvl="3"/>
            <a:r>
              <a:rPr lang="it-IT" dirty="0"/>
              <a:t>4</a:t>
            </a:r>
          </a:p>
          <a:p>
            <a:pPr lvl="4"/>
            <a:r>
              <a:rPr lang="it-IT" dirty="0"/>
              <a:t>5</a:t>
            </a:r>
          </a:p>
          <a:p>
            <a:pPr lvl="5"/>
            <a:r>
              <a:rPr lang="it-IT" dirty="0"/>
              <a:t>6</a:t>
            </a:r>
          </a:p>
          <a:p>
            <a:pPr lvl="6"/>
            <a:r>
              <a:rPr lang="it-IT" dirty="0"/>
              <a:t>7</a:t>
            </a:r>
          </a:p>
          <a:p>
            <a:pPr lvl="7"/>
            <a:r>
              <a:rPr lang="it-IT" dirty="0"/>
              <a:t>8</a:t>
            </a:r>
          </a:p>
          <a:p>
            <a:pPr lvl="8"/>
            <a:r>
              <a:rPr lang="it-IT"/>
              <a:t>9</a:t>
            </a:r>
            <a:endParaRPr lang="it-IT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3" hasCustomPrompt="1"/>
            <p:custDataLst>
              <p:custData r:id="rId3"/>
            </p:custDataLst>
          </p:nvPr>
        </p:nvSpPr>
        <p:spPr>
          <a:xfrm>
            <a:off x="8132400" y="1411200"/>
            <a:ext cx="3600000" cy="4878000"/>
          </a:xfrm>
        </p:spPr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  <a:lvl5pPr>
              <a:defRPr/>
            </a:lvl5pPr>
          </a:lstStyle>
          <a:p>
            <a:pPr lvl="0"/>
            <a:r>
              <a:rPr lang="it-IT" dirty="0"/>
              <a:t>Fare clic per aggiungere un testo</a:t>
            </a:r>
          </a:p>
          <a:p>
            <a:pPr lvl="1"/>
            <a:r>
              <a:rPr lang="it-IT" dirty="0"/>
              <a:t>2</a:t>
            </a:r>
          </a:p>
          <a:p>
            <a:pPr lvl="2"/>
            <a:r>
              <a:rPr lang="it-IT" dirty="0"/>
              <a:t>3</a:t>
            </a:r>
          </a:p>
          <a:p>
            <a:pPr lvl="3"/>
            <a:r>
              <a:rPr lang="it-IT" dirty="0"/>
              <a:t>4</a:t>
            </a:r>
          </a:p>
          <a:p>
            <a:pPr lvl="4"/>
            <a:r>
              <a:rPr lang="it-IT" dirty="0"/>
              <a:t>5</a:t>
            </a:r>
          </a:p>
          <a:p>
            <a:pPr lvl="5"/>
            <a:r>
              <a:rPr lang="it-IT" dirty="0"/>
              <a:t>6</a:t>
            </a:r>
          </a:p>
          <a:p>
            <a:pPr lvl="6"/>
            <a:r>
              <a:rPr lang="it-IT" dirty="0"/>
              <a:t>7</a:t>
            </a:r>
          </a:p>
          <a:p>
            <a:pPr lvl="7"/>
            <a:r>
              <a:rPr lang="it-IT" dirty="0"/>
              <a:t>8</a:t>
            </a:r>
          </a:p>
          <a:p>
            <a:pPr lvl="8"/>
            <a:r>
              <a:rPr lang="it-IT"/>
              <a:t>9</a:t>
            </a:r>
            <a:endParaRPr lang="it-IT"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7A872C0F-553C-FF87-B951-36138D0FF10E}"/>
              </a:ext>
            </a:extLst>
          </p:cNvPr>
          <p:cNvSpPr>
            <a:spLocks noGrp="1"/>
          </p:cNvSpPr>
          <p:nvPr>
            <p:ph type="body" sz="quarter" idx="12" hasCustomPrompt="1"/>
            <p:custDataLst>
              <p:custData r:id="rId4"/>
            </p:custDataLst>
          </p:nvPr>
        </p:nvSpPr>
        <p:spPr>
          <a:xfrm>
            <a:off x="457200" y="975600"/>
            <a:ext cx="11278800" cy="320400"/>
          </a:xfrm>
        </p:spPr>
        <p:txBody>
          <a:bodyPr/>
          <a:lstStyle>
            <a:lvl1pPr marL="0" indent="0">
              <a:buNone/>
              <a:defRPr sz="1600" b="0">
                <a:solidFill>
                  <a:schemeClr val="lt2"/>
                </a:solidFill>
              </a:defRPr>
            </a:lvl1pPr>
          </a:lstStyle>
          <a:p>
            <a:pPr lvl="0"/>
            <a:r>
              <a:rPr lang="it-IT" dirty="0"/>
              <a:t>Fare clic per aggiungere </a:t>
            </a:r>
            <a:r>
              <a:rPr lang="it-IT"/>
              <a:t>un sottotitolo</a:t>
            </a:r>
            <a:endParaRPr lang="it-IT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00E63CE-3F08-D7D1-9C89-3F65068DB8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Click to edit master title style</a:t>
            </a:r>
            <a:endParaRPr lang="it-IT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7801D96-C5BA-7ACA-2A4B-5A077138922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2FAAF1-9167-47F7-0D3F-29E25D9593A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C823384-2074-4C75-9031-ACAC8BCA8354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56327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olo e  contenu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 hasCustomPrompt="1"/>
            <p:custDataLst>
              <p:custData r:id="rId1"/>
            </p:custDataLst>
          </p:nvPr>
        </p:nvSpPr>
        <p:spPr>
          <a:xfrm>
            <a:off x="457200" y="1411200"/>
            <a:ext cx="2638800" cy="4878000"/>
          </a:xfrm>
        </p:spPr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pPr lvl="0"/>
            <a:r>
              <a:rPr lang="it-IT" dirty="0"/>
              <a:t>Fare clic per aggiungere un testo</a:t>
            </a:r>
          </a:p>
          <a:p>
            <a:pPr lvl="1"/>
            <a:r>
              <a:rPr lang="it-IT" dirty="0"/>
              <a:t>2</a:t>
            </a:r>
          </a:p>
          <a:p>
            <a:pPr lvl="2"/>
            <a:r>
              <a:rPr lang="it-IT" dirty="0"/>
              <a:t>3</a:t>
            </a:r>
          </a:p>
          <a:p>
            <a:pPr lvl="3"/>
            <a:r>
              <a:rPr lang="it-IT" dirty="0"/>
              <a:t>4</a:t>
            </a:r>
          </a:p>
          <a:p>
            <a:pPr lvl="4"/>
            <a:r>
              <a:rPr lang="it-IT" dirty="0"/>
              <a:t>5</a:t>
            </a:r>
          </a:p>
          <a:p>
            <a:pPr lvl="5"/>
            <a:r>
              <a:rPr lang="it-IT" dirty="0"/>
              <a:t>6</a:t>
            </a:r>
          </a:p>
          <a:p>
            <a:pPr lvl="6"/>
            <a:r>
              <a:rPr lang="it-IT" dirty="0"/>
              <a:t>7</a:t>
            </a:r>
          </a:p>
          <a:p>
            <a:pPr lvl="7"/>
            <a:r>
              <a:rPr lang="it-IT" dirty="0"/>
              <a:t>8</a:t>
            </a:r>
          </a:p>
          <a:p>
            <a:pPr lvl="8"/>
            <a:r>
              <a:rPr lang="it-IT"/>
              <a:t>9</a:t>
            </a:r>
            <a:endParaRPr lang="it-IT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 hasCustomPrompt="1"/>
            <p:custDataLst>
              <p:custData r:id="rId2"/>
            </p:custDataLst>
          </p:nvPr>
        </p:nvSpPr>
        <p:spPr>
          <a:xfrm>
            <a:off x="3340800" y="1411200"/>
            <a:ext cx="2638800" cy="4878000"/>
          </a:xfrm>
        </p:spPr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pPr lvl="0"/>
            <a:r>
              <a:rPr lang="it-IT" dirty="0"/>
              <a:t>Fare clic per aggiungere un testo</a:t>
            </a:r>
          </a:p>
          <a:p>
            <a:pPr lvl="1"/>
            <a:r>
              <a:rPr lang="it-IT" dirty="0"/>
              <a:t>2</a:t>
            </a:r>
          </a:p>
          <a:p>
            <a:pPr lvl="2"/>
            <a:r>
              <a:rPr lang="it-IT" dirty="0"/>
              <a:t>3</a:t>
            </a:r>
          </a:p>
          <a:p>
            <a:pPr lvl="3"/>
            <a:r>
              <a:rPr lang="it-IT" dirty="0"/>
              <a:t>4</a:t>
            </a:r>
          </a:p>
          <a:p>
            <a:pPr lvl="4"/>
            <a:r>
              <a:rPr lang="it-IT" dirty="0"/>
              <a:t>5</a:t>
            </a:r>
          </a:p>
          <a:p>
            <a:pPr lvl="5"/>
            <a:r>
              <a:rPr lang="it-IT" dirty="0"/>
              <a:t>6</a:t>
            </a:r>
          </a:p>
          <a:p>
            <a:pPr lvl="6"/>
            <a:r>
              <a:rPr lang="it-IT" dirty="0"/>
              <a:t>7</a:t>
            </a:r>
          </a:p>
          <a:p>
            <a:pPr lvl="7"/>
            <a:r>
              <a:rPr lang="it-IT" dirty="0"/>
              <a:t>8</a:t>
            </a:r>
          </a:p>
          <a:p>
            <a:pPr lvl="8"/>
            <a:r>
              <a:rPr lang="it-IT"/>
              <a:t>9</a:t>
            </a:r>
            <a:endParaRPr lang="it-IT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 hasCustomPrompt="1"/>
            <p:custDataLst>
              <p:custData r:id="rId3"/>
            </p:custDataLst>
          </p:nvPr>
        </p:nvSpPr>
        <p:spPr>
          <a:xfrm>
            <a:off x="6213600" y="1411200"/>
            <a:ext cx="2638800" cy="4878000"/>
          </a:xfrm>
        </p:spPr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pPr lvl="0"/>
            <a:r>
              <a:rPr lang="it-IT" dirty="0"/>
              <a:t>Fare clic per aggiungere un testo</a:t>
            </a:r>
          </a:p>
          <a:p>
            <a:pPr lvl="1"/>
            <a:r>
              <a:rPr lang="it-IT" dirty="0"/>
              <a:t>2</a:t>
            </a:r>
          </a:p>
          <a:p>
            <a:pPr lvl="2"/>
            <a:r>
              <a:rPr lang="it-IT" dirty="0"/>
              <a:t>3</a:t>
            </a:r>
          </a:p>
          <a:p>
            <a:pPr lvl="3"/>
            <a:r>
              <a:rPr lang="it-IT" dirty="0"/>
              <a:t>4</a:t>
            </a:r>
          </a:p>
          <a:p>
            <a:pPr lvl="4"/>
            <a:r>
              <a:rPr lang="it-IT" dirty="0"/>
              <a:t>5</a:t>
            </a:r>
          </a:p>
          <a:p>
            <a:pPr lvl="5"/>
            <a:r>
              <a:rPr lang="it-IT" dirty="0"/>
              <a:t>6</a:t>
            </a:r>
          </a:p>
          <a:p>
            <a:pPr lvl="6"/>
            <a:r>
              <a:rPr lang="it-IT" dirty="0"/>
              <a:t>7</a:t>
            </a:r>
          </a:p>
          <a:p>
            <a:pPr lvl="7"/>
            <a:r>
              <a:rPr lang="it-IT" dirty="0"/>
              <a:t>8</a:t>
            </a:r>
          </a:p>
          <a:p>
            <a:pPr lvl="8"/>
            <a:r>
              <a:rPr lang="it-IT"/>
              <a:t>9</a:t>
            </a:r>
            <a:endParaRPr lang="it-IT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  <p:custDataLst>
              <p:custData r:id="rId4"/>
            </p:custDataLst>
          </p:nvPr>
        </p:nvSpPr>
        <p:spPr>
          <a:xfrm>
            <a:off x="9093600" y="1411200"/>
            <a:ext cx="2638800" cy="4878000"/>
          </a:xfrm>
        </p:spPr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pPr lvl="0"/>
            <a:r>
              <a:rPr lang="it-IT" dirty="0"/>
              <a:t>Fare clic per aggiungere un testo</a:t>
            </a:r>
          </a:p>
          <a:p>
            <a:pPr lvl="1"/>
            <a:r>
              <a:rPr lang="it-IT" dirty="0"/>
              <a:t>2</a:t>
            </a:r>
          </a:p>
          <a:p>
            <a:pPr lvl="2"/>
            <a:r>
              <a:rPr lang="it-IT" dirty="0"/>
              <a:t>3</a:t>
            </a:r>
          </a:p>
          <a:p>
            <a:pPr lvl="3"/>
            <a:r>
              <a:rPr lang="it-IT" dirty="0"/>
              <a:t>4</a:t>
            </a:r>
          </a:p>
          <a:p>
            <a:pPr lvl="4"/>
            <a:r>
              <a:rPr lang="it-IT" dirty="0"/>
              <a:t>5</a:t>
            </a:r>
          </a:p>
          <a:p>
            <a:pPr lvl="5"/>
            <a:r>
              <a:rPr lang="it-IT" dirty="0"/>
              <a:t>6</a:t>
            </a:r>
          </a:p>
          <a:p>
            <a:pPr lvl="6"/>
            <a:r>
              <a:rPr lang="it-IT" dirty="0"/>
              <a:t>7</a:t>
            </a:r>
          </a:p>
          <a:p>
            <a:pPr lvl="7"/>
            <a:r>
              <a:rPr lang="it-IT" dirty="0"/>
              <a:t>8</a:t>
            </a:r>
          </a:p>
          <a:p>
            <a:pPr lvl="8"/>
            <a:r>
              <a:rPr lang="it-IT"/>
              <a:t>9</a:t>
            </a:r>
            <a:endParaRPr lang="it-IT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7E6927B-0694-0EBA-513B-68CAE3D6EF52}"/>
              </a:ext>
            </a:extLst>
          </p:cNvPr>
          <p:cNvSpPr>
            <a:spLocks noGrp="1"/>
          </p:cNvSpPr>
          <p:nvPr>
            <p:ph type="body" sz="quarter" idx="12" hasCustomPrompt="1"/>
            <p:custDataLst>
              <p:custData r:id="rId5"/>
            </p:custDataLst>
          </p:nvPr>
        </p:nvSpPr>
        <p:spPr>
          <a:xfrm>
            <a:off x="457200" y="975600"/>
            <a:ext cx="11278800" cy="320400"/>
          </a:xfrm>
        </p:spPr>
        <p:txBody>
          <a:bodyPr/>
          <a:lstStyle>
            <a:lvl1pPr marL="0" indent="0">
              <a:buNone/>
              <a:defRPr sz="1600" b="0">
                <a:solidFill>
                  <a:schemeClr val="lt2"/>
                </a:solidFill>
              </a:defRPr>
            </a:lvl1pPr>
          </a:lstStyle>
          <a:p>
            <a:pPr lvl="0"/>
            <a:r>
              <a:rPr lang="it-IT" dirty="0"/>
              <a:t>Fare clic per aggiungere </a:t>
            </a:r>
            <a:r>
              <a:rPr lang="it-IT"/>
              <a:t>un sottotitolo</a:t>
            </a:r>
            <a:endParaRPr lang="it-IT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1A2323E0-E727-5932-93D5-A9CAE6B47E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it-IT"/>
              <a:t>Click to edit master title style</a:t>
            </a:r>
            <a:endParaRPr lang="it-IT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94D80D-1D44-6836-8C39-E634810F056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1EC5B58-8ED7-67BC-15A0-C369F1AF6B3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C823384-2074-4C75-9031-ACAC8BCA8354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17505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le">
            <a:extLst>
              <a:ext uri="{FF2B5EF4-FFF2-40B4-BE49-F238E27FC236}">
                <a16:creationId xmlns:a16="http://schemas.microsoft.com/office/drawing/2014/main" id="{87774E20-C39B-CC3C-CA86-73CF1D07D094}"/>
              </a:ext>
            </a:extLst>
          </p:cNvPr>
          <p:cNvSpPr/>
          <p:nvPr userDrawn="1">
            <p:custDataLst>
              <p:custData r:id="rId2"/>
            </p:custDataLst>
          </p:nvPr>
        </p:nvSpPr>
        <p:spPr>
          <a:xfrm rot="-5400000">
            <a:off x="3160709" y="3417460"/>
            <a:ext cx="5872894" cy="0"/>
          </a:xfrm>
          <a:prstGeom prst="line">
            <a:avLst/>
          </a:prstGeom>
          <a:noFill/>
          <a:ln w="12700">
            <a:solidFill>
              <a:schemeClr val="dk1"/>
            </a:solidFill>
            <a:prstDash val="solid"/>
            <a:headEnd type="none"/>
            <a:tailEnd type="none"/>
          </a:ln>
        </p:spPr>
        <p:txBody>
          <a:bodyPr/>
          <a:lstStyle/>
          <a:p>
            <a:endParaRPr lang="it-IT" dirty="0"/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1051EDF5-F149-19BD-6BE8-19C6F6D8FA12}"/>
              </a:ext>
            </a:extLst>
          </p:cNvPr>
          <p:cNvSpPr>
            <a:spLocks noGrp="1"/>
          </p:cNvSpPr>
          <p:nvPr>
            <p:ph type="body" sz="quarter" idx="12" hasCustomPrompt="1"/>
            <p:custDataLst>
              <p:custData r:id="rId3"/>
            </p:custDataLst>
          </p:nvPr>
        </p:nvSpPr>
        <p:spPr>
          <a:xfrm>
            <a:off x="6217200" y="381600"/>
            <a:ext cx="5518800" cy="5904000"/>
          </a:xfrm>
        </p:spPr>
        <p:txBody>
          <a:bodyPr tIns="137160"/>
          <a:lstStyle>
            <a:lvl1pPr marL="342900" indent="-342900">
              <a:buFont typeface="+mj-lt"/>
              <a:buAutoNum type="arabicPeriod"/>
              <a:defRPr>
                <a:solidFill>
                  <a:schemeClr val="dk1"/>
                </a:solidFill>
              </a:defRPr>
            </a:lvl1pPr>
          </a:lstStyle>
          <a:p>
            <a:pPr lvl="0"/>
            <a:r>
              <a:rPr lang="it-IT" dirty="0"/>
              <a:t>Fare clic per aggiungere un argomento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173B62-3AC5-E42A-58D7-F381B96F8296}"/>
              </a:ext>
            </a:extLst>
          </p:cNvPr>
          <p:cNvSpPr>
            <a:spLocks noGrp="1"/>
          </p:cNvSpPr>
          <p:nvPr>
            <p:ph type="title" hasCustomPrompt="1"/>
            <p:custDataLst>
              <p:custData r:id="rId4"/>
            </p:custDataLst>
          </p:nvPr>
        </p:nvSpPr>
        <p:spPr>
          <a:xfrm>
            <a:off x="457200" y="381600"/>
            <a:ext cx="5518800" cy="5904000"/>
          </a:xfrm>
          <a:prstGeom prst="rect">
            <a:avLst/>
          </a:prstGeom>
        </p:spPr>
        <p:txBody>
          <a:bodyPr anchor="t" anchorCtr="0"/>
          <a:lstStyle>
            <a:lvl1pPr>
              <a:defRPr sz="6400" b="0" i="0">
                <a:solidFill>
                  <a:schemeClr val="dk1"/>
                </a:solidFill>
                <a:latin typeface="+mj-lt"/>
              </a:defRPr>
            </a:lvl1pPr>
          </a:lstStyle>
          <a:p>
            <a:r>
              <a:rPr lang="it-IT"/>
              <a:t>Ordine del giorno</a:t>
            </a:r>
            <a:endParaRPr lang="it-IT" dirty="0"/>
          </a:p>
        </p:txBody>
      </p:sp>
      <p:pic>
        <p:nvPicPr>
          <p:cNvPr id="4" name="ContentLogo_WHITE" descr="The Marsh company logo." hidden="1">
            <a:extLst>
              <a:ext uri="{FF2B5EF4-FFF2-40B4-BE49-F238E27FC236}">
                <a16:creationId xmlns:a16="http://schemas.microsoft.com/office/drawing/2014/main" id="{01B13125-8E70-D59C-CDFE-E41755CD4CA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 bwMode="invGray">
          <a:xfrm>
            <a:off x="457200" y="6537960"/>
            <a:ext cx="752858" cy="164592"/>
          </a:xfrm>
          <a:prstGeom prst="rect">
            <a:avLst/>
          </a:prstGeom>
        </p:spPr>
      </p:pic>
      <p:pic>
        <p:nvPicPr>
          <p:cNvPr id="7" name="ContentLogo_COLOUR" descr="The Marsh company logo.">
            <a:extLst>
              <a:ext uri="{FF2B5EF4-FFF2-40B4-BE49-F238E27FC236}">
                <a16:creationId xmlns:a16="http://schemas.microsoft.com/office/drawing/2014/main" id="{4712635B-4DA3-5784-BAAF-807456AA63CD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 bwMode="invGray">
          <a:xfrm>
            <a:off x="457200" y="6537960"/>
            <a:ext cx="752858" cy="164592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3914937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ivider Slide">
    <p:bg>
      <p:bgPr>
        <a:solidFill>
          <a:schemeClr val="dk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4F761A1B-C4CA-BC05-524B-40620F1040C4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custData r:id="rId2"/>
            </p:custDataLst>
          </p:nvPr>
        </p:nvSpPr>
        <p:spPr>
          <a:xfrm>
            <a:off x="7412400" y="2493304"/>
            <a:ext cx="4322400" cy="5032017"/>
          </a:xfrm>
        </p:spPr>
        <p:txBody>
          <a:bodyPr anchor="b"/>
          <a:lstStyle>
            <a:lvl1pPr marL="0" indent="0" algn="r">
              <a:buNone/>
              <a:defRPr sz="24200" b="0" i="0">
                <a:solidFill>
                  <a:schemeClr val="lt2"/>
                </a:solidFill>
                <a:latin typeface="+mj-lt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it-IT"/>
              <a:t>#</a:t>
            </a:r>
            <a:endParaRPr lang="it-IT" dirty="0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2ED18453-854E-C783-5410-0CF0975ADEC1}"/>
              </a:ext>
            </a:extLst>
          </p:cNvPr>
          <p:cNvSpPr>
            <a:spLocks noGrp="1"/>
          </p:cNvSpPr>
          <p:nvPr>
            <p:ph type="title" hasCustomPrompt="1"/>
            <p:custDataLst>
              <p:custData r:id="rId3"/>
            </p:custDataLst>
          </p:nvPr>
        </p:nvSpPr>
        <p:spPr>
          <a:xfrm>
            <a:off x="457200" y="381600"/>
            <a:ext cx="5752800" cy="5660246"/>
          </a:xfrm>
          <a:prstGeom prst="rect">
            <a:avLst/>
          </a:prstGeom>
        </p:spPr>
        <p:txBody>
          <a:bodyPr anchor="t" anchorCtr="0"/>
          <a:lstStyle>
            <a:lvl1pPr>
              <a:defRPr sz="6400" b="0" i="0">
                <a:solidFill>
                  <a:schemeClr val="lt2"/>
                </a:solidFill>
                <a:latin typeface="+mj-lt"/>
              </a:defRPr>
            </a:lvl1pPr>
          </a:lstStyle>
          <a:p>
            <a:r>
              <a:rPr lang="it-IT" dirty="0"/>
              <a:t>Fare clic per aggiungere </a:t>
            </a:r>
            <a:r>
              <a:rPr lang="it-IT"/>
              <a:t>un titolo</a:t>
            </a:r>
            <a:endParaRPr lang="it-IT" dirty="0"/>
          </a:p>
        </p:txBody>
      </p:sp>
      <p:pic>
        <p:nvPicPr>
          <p:cNvPr id="3" name="ContentLogo_WHITE" descr="The Marsh company logo.">
            <a:extLst>
              <a:ext uri="{FF2B5EF4-FFF2-40B4-BE49-F238E27FC236}">
                <a16:creationId xmlns:a16="http://schemas.microsoft.com/office/drawing/2014/main" id="{749447C5-8DDD-4F23-D7EF-61070603F3B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 bwMode="invGray">
          <a:xfrm>
            <a:off x="457200" y="6537960"/>
            <a:ext cx="752858" cy="164592"/>
          </a:xfrm>
          <a:prstGeom prst="rect">
            <a:avLst/>
          </a:prstGeom>
        </p:spPr>
      </p:pic>
      <p:pic>
        <p:nvPicPr>
          <p:cNvPr id="6" name="ContentLogo_COLOUR" descr="The Marsh company logo." hidden="1">
            <a:extLst>
              <a:ext uri="{FF2B5EF4-FFF2-40B4-BE49-F238E27FC236}">
                <a16:creationId xmlns:a16="http://schemas.microsoft.com/office/drawing/2014/main" id="{C7A6200E-8576-AED0-D55F-C594885D115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 bwMode="invGray">
          <a:xfrm>
            <a:off x="457200" y="6537960"/>
            <a:ext cx="752858" cy="164592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3090486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customXml" Target="../../customXml/item68.xml"/><Relationship Id="rId18" Type="http://schemas.openxmlformats.org/officeDocument/2006/relationships/customXml" Target="../../customXml/item26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customXml" Target="../../customXml/item30.xml"/><Relationship Id="rId17" Type="http://schemas.openxmlformats.org/officeDocument/2006/relationships/customXml" Target="../../customXml/item66.xml"/><Relationship Id="rId2" Type="http://schemas.openxmlformats.org/officeDocument/2006/relationships/slideLayout" Target="../slideLayouts/slideLayout2.xml"/><Relationship Id="rId16" Type="http://schemas.openxmlformats.org/officeDocument/2006/relationships/customXml" Target="../../customXml/item43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customXml" Target="../../customXml/item54.xml"/><Relationship Id="rId10" Type="http://schemas.openxmlformats.org/officeDocument/2006/relationships/slideLayout" Target="../slideLayouts/slideLayout10.xml"/><Relationship Id="rId19" Type="http://schemas.openxmlformats.org/officeDocument/2006/relationships/customXml" Target="../../customXml/item3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customXml" Target="../../customXml/item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Rule">
            <a:extLst>
              <a:ext uri="{FF2B5EF4-FFF2-40B4-BE49-F238E27FC236}">
                <a16:creationId xmlns:a16="http://schemas.microsoft.com/office/drawing/2014/main" id="{BD955FAD-75A5-2D64-CA2C-BAD2BD804A6E}"/>
              </a:ext>
            </a:extLst>
          </p:cNvPr>
          <p:cNvSpPr/>
          <p:nvPr userDrawn="1">
            <p:custDataLst>
              <p:custData r:id="rId13"/>
            </p:custDataLst>
          </p:nvPr>
        </p:nvSpPr>
        <p:spPr>
          <a:xfrm>
            <a:off x="457200" y="6400800"/>
            <a:ext cx="11278800" cy="0"/>
          </a:xfrm>
          <a:prstGeom prst="line">
            <a:avLst/>
          </a:prstGeom>
          <a:noFill/>
          <a:ln w="6350">
            <a:solidFill>
              <a:schemeClr val="lt1"/>
            </a:solidFill>
            <a:prstDash val="solid"/>
            <a:headEnd type="none"/>
            <a:tailEnd type="none"/>
          </a:ln>
        </p:spPr>
        <p:txBody>
          <a:bodyPr lIns="0" tIns="0" rIns="0" bIns="0"/>
          <a:lstStyle/>
          <a:p>
            <a:endParaRPr lang="en-US" sz="70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custData r:id="rId14"/>
            </p:custDataLst>
          </p:nvPr>
        </p:nvSpPr>
        <p:spPr>
          <a:xfrm>
            <a:off x="457200" y="1411200"/>
            <a:ext cx="11278800" cy="4878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it-IT"/>
              <a:t>Fare clic per aggiungere un testo</a:t>
            </a:r>
          </a:p>
          <a:p>
            <a:pPr lvl="1"/>
            <a:r>
              <a:rPr lang="it-IT"/>
              <a:t>2</a:t>
            </a:r>
          </a:p>
          <a:p>
            <a:pPr lvl="2"/>
            <a:r>
              <a:rPr lang="it-IT"/>
              <a:t>3</a:t>
            </a:r>
          </a:p>
          <a:p>
            <a:pPr lvl="3"/>
            <a:r>
              <a:rPr lang="it-IT"/>
              <a:t>4</a:t>
            </a:r>
          </a:p>
          <a:p>
            <a:pPr lvl="4"/>
            <a:r>
              <a:rPr lang="it-IT"/>
              <a:t>5</a:t>
            </a:r>
          </a:p>
          <a:p>
            <a:pPr lvl="5"/>
            <a:r>
              <a:rPr lang="it-IT"/>
              <a:t>6</a:t>
            </a:r>
          </a:p>
          <a:p>
            <a:pPr lvl="6"/>
            <a:r>
              <a:rPr lang="it-IT"/>
              <a:t>7</a:t>
            </a:r>
          </a:p>
          <a:p>
            <a:pPr lvl="7"/>
            <a:r>
              <a:rPr lang="it-IT"/>
              <a:t>8</a:t>
            </a:r>
          </a:p>
          <a:p>
            <a:pPr lvl="8"/>
            <a:r>
              <a:rPr lang="it-IT"/>
              <a:t>9</a:t>
            </a:r>
            <a:endParaRPr lang="en-GB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BF2755-4D67-7808-1948-919E7A634DA2}"/>
              </a:ext>
            </a:extLst>
          </p:cNvPr>
          <p:cNvSpPr>
            <a:spLocks noGrp="1"/>
          </p:cNvSpPr>
          <p:nvPr>
            <p:ph type="title"/>
            <p:custDataLst>
              <p:custData r:id="rId15"/>
            </p:custDataLst>
          </p:nvPr>
        </p:nvSpPr>
        <p:spPr>
          <a:xfrm>
            <a:off x="457200" y="381600"/>
            <a:ext cx="11278800" cy="46298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it-IT"/>
              <a:t>Fare clic per aggiungere un titolo</a:t>
            </a:r>
            <a:endParaRPr lang="en-GB" dirty="0"/>
          </a:p>
        </p:txBody>
      </p:sp>
      <p:sp>
        <p:nvSpPr>
          <p:cNvPr id="4" name="Copyright">
            <a:extLst>
              <a:ext uri="{FF2B5EF4-FFF2-40B4-BE49-F238E27FC236}">
                <a16:creationId xmlns:a16="http://schemas.microsoft.com/office/drawing/2014/main" id="{6F803E00-8150-57E6-D150-BB5FF2C89A24}"/>
              </a:ext>
            </a:extLst>
          </p:cNvPr>
          <p:cNvSpPr txBox="1">
            <a:spLocks/>
          </p:cNvSpPr>
          <p:nvPr userDrawn="1">
            <p:custDataLst>
              <p:custData r:id="rId16"/>
            </p:custDataLst>
          </p:nvPr>
        </p:nvSpPr>
        <p:spPr>
          <a:xfrm>
            <a:off x="6210000" y="6606000"/>
            <a:ext cx="5158800" cy="123111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GB"/>
            </a:defPPr>
            <a:lvl1pPr marL="0" algn="r" defTabSz="4572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700">
                <a:solidFill>
                  <a:schemeClr val="lt1"/>
                </a:solidFill>
              </a:rPr>
              <a:t>Copyright © 2026 Marsh S.p.A. Tutti i diritti riservati.</a:t>
            </a:r>
            <a:endParaRPr lang="en-US" sz="700" dirty="0">
              <a:solidFill>
                <a:schemeClr val="lt1"/>
              </a:solidFill>
            </a:endParaRPr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E438964E-4D0C-57EA-04BE-4C762CBC4FDC}"/>
              </a:ext>
            </a:extLst>
          </p:cNvPr>
          <p:cNvSpPr>
            <a:spLocks noGrp="1"/>
          </p:cNvSpPr>
          <p:nvPr>
            <p:ph type="ftr" sz="quarter" idx="3"/>
            <p:custDataLst>
              <p:custData r:id="rId17"/>
            </p:custDataLst>
          </p:nvPr>
        </p:nvSpPr>
        <p:spPr>
          <a:xfrm>
            <a:off x="2374500" y="6570000"/>
            <a:ext cx="3607200" cy="1548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spcAft>
                <a:spcPts val="600"/>
              </a:spcAft>
              <a:defRPr sz="700">
                <a:solidFill>
                  <a:schemeClr val="lt1"/>
                </a:solidFill>
              </a:defRPr>
            </a:lvl1pPr>
          </a:lstStyle>
          <a:p>
            <a:endParaRPr lang="en-GB" dirty="0">
              <a:solidFill>
                <a:schemeClr val="lt1"/>
              </a:solidFill>
            </a:endParaRPr>
          </a:p>
        </p:txBody>
      </p:sp>
      <p:sp>
        <p:nvSpPr>
          <p:cNvPr id="6" name="Date Placeholder">
            <a:extLst>
              <a:ext uri="{FF2B5EF4-FFF2-40B4-BE49-F238E27FC236}">
                <a16:creationId xmlns:a16="http://schemas.microsoft.com/office/drawing/2014/main" id="{A4CEB918-28DB-EA98-8588-510BE88A3916}"/>
              </a:ext>
            </a:extLst>
          </p:cNvPr>
          <p:cNvSpPr>
            <a:spLocks noGrp="1"/>
          </p:cNvSpPr>
          <p:nvPr>
            <p:ph type="dt" sz="half" idx="2"/>
            <p:custDataLst>
              <p:custData r:id="rId18"/>
            </p:custDataLst>
          </p:nvPr>
        </p:nvSpPr>
        <p:spPr>
          <a:xfrm>
            <a:off x="9927430" y="6447600"/>
            <a:ext cx="1436607" cy="12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>
                <a:solidFill>
                  <a:schemeClr val="lt1"/>
                </a:solidFill>
              </a:defRPr>
            </a:lvl1pPr>
          </a:lstStyle>
          <a:p>
            <a:fld id="{628C1A70-05D8-4074-9975-95498A287F8F}" type="datetimeFigureOut">
              <a:rPr lang="en-GB" smtClean="0"/>
              <a:pPr/>
              <a:t>10/04/2026</a:t>
            </a:fld>
            <a:endParaRPr lang="en-GB" dirty="0"/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9C9C7E4E-E9E6-7D7F-C6BB-0458042DD118}"/>
              </a:ext>
            </a:extLst>
          </p:cNvPr>
          <p:cNvSpPr>
            <a:spLocks noGrp="1"/>
          </p:cNvSpPr>
          <p:nvPr>
            <p:ph type="sldNum" sz="quarter" idx="4"/>
            <p:custDataLst>
              <p:custData r:id="rId19"/>
            </p:custDataLst>
          </p:nvPr>
        </p:nvSpPr>
        <p:spPr>
          <a:xfrm>
            <a:off x="11368800" y="6620400"/>
            <a:ext cx="3636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>
                <a:solidFill>
                  <a:schemeClr val="lt1"/>
                </a:solidFill>
              </a:defRPr>
            </a:lvl1pPr>
          </a:lstStyle>
          <a:p>
            <a:fld id="{CC823384-2074-4C75-9031-ACAC8BCA8354}" type="slidenum">
              <a:rPr lang="en-GB" smtClean="0"/>
              <a:pPr/>
              <a:t>‹N›</a:t>
            </a:fld>
            <a:endParaRPr lang="en-GB" dirty="0"/>
          </a:p>
        </p:txBody>
      </p:sp>
      <p:pic>
        <p:nvPicPr>
          <p:cNvPr id="9" name="ContentLogo_WHITE" descr="The Marsh company logo.">
            <a:extLst>
              <a:ext uri="{FF2B5EF4-FFF2-40B4-BE49-F238E27FC236}">
                <a16:creationId xmlns:a16="http://schemas.microsoft.com/office/drawing/2014/main" id="{0814EDA9-AB13-5DF5-65C9-B8AEF540C49D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 bwMode="invGray">
          <a:xfrm>
            <a:off x="457200" y="6537960"/>
            <a:ext cx="752858" cy="164592"/>
          </a:xfrm>
          <a:prstGeom prst="rect">
            <a:avLst/>
          </a:prstGeom>
        </p:spPr>
      </p:pic>
      <p:pic>
        <p:nvPicPr>
          <p:cNvPr id="11" name="ContentLogo_COLOUR" descr="The Marsh company logo." hidden="1">
            <a:extLst>
              <a:ext uri="{FF2B5EF4-FFF2-40B4-BE49-F238E27FC236}">
                <a16:creationId xmlns:a16="http://schemas.microsoft.com/office/drawing/2014/main" id="{953A2C8F-7F0F-5E05-25D2-F9A377C777BA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 bwMode="invGray">
          <a:xfrm>
            <a:off x="457200" y="6537960"/>
            <a:ext cx="752858" cy="164592"/>
          </a:xfrm>
          <a:prstGeom prst="rect">
            <a:avLst/>
          </a:prstGeom>
        </p:spPr>
      </p:pic>
    </p:spTree>
    <p:custDataLst>
      <p:custData r:id="rId12"/>
    </p:custDataLst>
    <p:extLst>
      <p:ext uri="{BB962C8B-B14F-4D97-AF65-F5344CB8AC3E}">
        <p14:creationId xmlns:p14="http://schemas.microsoft.com/office/powerpoint/2010/main" val="577282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15" r:id="rId2"/>
    <p:sldLayoutId id="2147483719" r:id="rId3"/>
    <p:sldLayoutId id="2147483672" r:id="rId4"/>
    <p:sldLayoutId id="2147483716" r:id="rId5"/>
    <p:sldLayoutId id="2147483717" r:id="rId6"/>
    <p:sldLayoutId id="2147483718" r:id="rId7"/>
    <p:sldLayoutId id="2147483688" r:id="rId8"/>
    <p:sldLayoutId id="2147483713" r:id="rId9"/>
    <p:sldLayoutId id="2147483710" r:id="rId10"/>
  </p:sldLayoutIdLst>
  <p:hf hd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3200" b="0" i="0" kern="1200">
          <a:solidFill>
            <a:schemeClr val="l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b="0" kern="1200">
          <a:solidFill>
            <a:schemeClr val="lt1"/>
          </a:solidFill>
          <a:latin typeface="+mn-lt"/>
          <a:ea typeface="+mn-ea"/>
          <a:cs typeface="+mn-cs"/>
        </a:defRPr>
      </a:lvl1pPr>
      <a:lvl2pPr marL="4572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500" kern="1200">
          <a:solidFill>
            <a:schemeClr val="lt1"/>
          </a:solidFill>
          <a:latin typeface="+mn-lt"/>
          <a:ea typeface="+mn-ea"/>
          <a:cs typeface="+mn-cs"/>
        </a:defRPr>
      </a:lvl2pPr>
      <a:lvl3pPr marL="6858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lt1"/>
          </a:solidFill>
          <a:latin typeface="+mn-lt"/>
          <a:ea typeface="+mn-ea"/>
          <a:cs typeface="+mn-cs"/>
        </a:defRPr>
      </a:lvl3pPr>
      <a:lvl4pPr marL="9144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200" kern="1200">
          <a:solidFill>
            <a:schemeClr val="lt1"/>
          </a:solidFill>
          <a:latin typeface="+mn-lt"/>
          <a:ea typeface="+mn-ea"/>
          <a:cs typeface="+mn-cs"/>
        </a:defRPr>
      </a:lvl4pPr>
      <a:lvl5pPr marL="11430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lt1"/>
          </a:solidFill>
          <a:latin typeface="+mn-lt"/>
          <a:ea typeface="+mn-ea"/>
          <a:cs typeface="+mn-cs"/>
        </a:defRPr>
      </a:lvl5pPr>
      <a:lvl6pPr marL="13716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200" kern="1200">
          <a:solidFill>
            <a:schemeClr val="lt1"/>
          </a:solidFill>
          <a:latin typeface="+mn-lt"/>
          <a:ea typeface="+mn-ea"/>
          <a:cs typeface="+mn-cs"/>
        </a:defRPr>
      </a:lvl6pPr>
      <a:lvl7pPr marL="16002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lt1"/>
          </a:solidFill>
          <a:latin typeface="+mn-lt"/>
          <a:ea typeface="+mn-ea"/>
          <a:cs typeface="+mn-cs"/>
        </a:defRPr>
      </a:lvl7pPr>
      <a:lvl8pPr marL="18288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200" kern="1200">
          <a:solidFill>
            <a:schemeClr val="lt1"/>
          </a:solidFill>
          <a:latin typeface="+mn-lt"/>
          <a:ea typeface="+mn-ea"/>
          <a:cs typeface="+mn-cs"/>
        </a:defRPr>
      </a:lvl8pPr>
      <a:lvl9pPr marL="20574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lt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392" userDrawn="1">
          <p15:clr>
            <a:srgbClr val="F26B43"/>
          </p15:clr>
        </p15:guide>
        <p15:guide id="7" pos="3912">
          <p15:clr>
            <a:srgbClr val="F26B43"/>
          </p15:clr>
        </p15:guide>
        <p15:guide id="13" pos="288" userDrawn="1">
          <p15:clr>
            <a:srgbClr val="F26B43"/>
          </p15:clr>
        </p15:guide>
        <p15:guide id="19" pos="3768">
          <p15:clr>
            <a:srgbClr val="F26B43"/>
          </p15:clr>
        </p15:guide>
        <p15:guide id="27" orient="horz" pos="4224" userDrawn="1">
          <p15:clr>
            <a:srgbClr val="F26B43"/>
          </p15:clr>
        </p15:guide>
        <p15:guide id="29" orient="horz" pos="4032" userDrawn="1">
          <p15:clr>
            <a:srgbClr val="F26B43"/>
          </p15:clr>
        </p15:guide>
        <p15:guide id="31" orient="horz" pos="607" userDrawn="1">
          <p15:clr>
            <a:srgbClr val="F26B43"/>
          </p15:clr>
        </p15:guide>
        <p15:guide id="35" orient="horz" pos="888" userDrawn="1">
          <p15:clr>
            <a:srgbClr val="F26B43"/>
          </p15:clr>
        </p15:guide>
        <p15:guide id="38" orient="horz" pos="3960" userDrawn="1">
          <p15:clr>
            <a:srgbClr val="F26B43"/>
          </p15:clr>
        </p15:guide>
        <p15:guide id="39" pos="3840" userDrawn="1">
          <p15:clr>
            <a:srgbClr val="F26B43"/>
          </p15:clr>
        </p15:guide>
        <p15:guide id="40" orient="horz" pos="2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63.xml"/><Relationship Id="rId2" Type="http://schemas.openxmlformats.org/officeDocument/2006/relationships/customXml" Target="../../customXml/item35.xml"/><Relationship Id="rId1" Type="http://schemas.openxmlformats.org/officeDocument/2006/relationships/customXml" Target="../../customXml/item8.xml"/><Relationship Id="rId4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customXml" Target="../../customXml/item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3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76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6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5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3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B297098-B32B-B763-E55F-98616A32D5C1}"/>
              </a:ext>
            </a:extLst>
          </p:cNvPr>
          <p:cNvSpPr>
            <a:spLocks noGrp="1"/>
          </p:cNvSpPr>
          <p:nvPr>
            <p:ph idx="1"/>
            <p:custDataLst>
              <p:custData r:id="rId1"/>
            </p:custDataLst>
          </p:nvPr>
        </p:nvSpPr>
        <p:spPr>
          <a:xfrm>
            <a:off x="453600" y="5115075"/>
            <a:ext cx="1602525" cy="45570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it-IT" sz="1100" dirty="0"/>
              <a:t>XXXXX 2026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9A1D6F4-0790-909A-9BF5-60CE144561A0}"/>
              </a:ext>
            </a:extLst>
          </p:cNvPr>
          <p:cNvSpPr>
            <a:spLocks noGrp="1"/>
          </p:cNvSpPr>
          <p:nvPr>
            <p:ph type="body" sz="quarter" idx="12"/>
            <p:custDataLst>
              <p:custData r:id="rId2"/>
            </p:custDataLst>
          </p:nvPr>
        </p:nvSpPr>
        <p:spPr>
          <a:xfrm>
            <a:off x="453600" y="2109075"/>
            <a:ext cx="11278800" cy="320400"/>
          </a:xfrm>
        </p:spPr>
        <p:txBody>
          <a:bodyPr anchor="t">
            <a:normAutofit/>
          </a:bodyPr>
          <a:lstStyle/>
          <a:p>
            <a:r>
              <a:rPr lang="it-IT" dirty="0"/>
              <a:t>Gara assicurativa 2026- Approfondimento tecnico sul rischio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981D4BD-DBFF-A3C6-84D3-38DF9A01B717}"/>
              </a:ext>
            </a:extLst>
          </p:cNvPr>
          <p:cNvSpPr>
            <a:spLocks noGrp="1"/>
          </p:cNvSpPr>
          <p:nvPr>
            <p:ph type="title"/>
            <p:custDataLst>
              <p:custData r:id="rId3"/>
            </p:custDataLst>
          </p:nvPr>
        </p:nvSpPr>
        <p:spPr>
          <a:xfrm>
            <a:off x="453600" y="1515075"/>
            <a:ext cx="11278800" cy="462985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</a:pPr>
            <a:r>
              <a:rPr lang="it-IT" sz="3600" b="1" dirty="0" err="1"/>
              <a:t>C.S.A.In</a:t>
            </a:r>
            <a:r>
              <a:rPr lang="it-IT" sz="3600" b="1" dirty="0"/>
              <a:t> – Centri Sportivi Aziendali Industriali</a:t>
            </a:r>
          </a:p>
        </p:txBody>
      </p:sp>
    </p:spTree>
    <p:extLst>
      <p:ext uri="{BB962C8B-B14F-4D97-AF65-F5344CB8AC3E}">
        <p14:creationId xmlns:p14="http://schemas.microsoft.com/office/powerpoint/2010/main" val="36834372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AEC55-1139-B77C-F732-F43AC76EAD47}"/>
              </a:ext>
            </a:extLst>
          </p:cNvPr>
          <p:cNvSpPr>
            <a:spLocks noGrp="1"/>
          </p:cNvSpPr>
          <p:nvPr>
            <p:ph type="body" sz="quarter" idx="10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it-IT"/>
              <a:t>Marsh S.p.A. - Sede Legale: Viale Bodio, 33 - 20158 Milano - Tel. 02 48538.1 - marsh@cert.marsh.it - www.marsh.it Cap. Soc. Euro 520.000,00 i.v. - Reg. Imp. MI - N. Iscriz. e C.F.: 01699520159 - Partita IVA: 01699520159 - R.E.A. MI - N. 793418 - Iscritta al R.U.I. - Sez. B / Broker - N. Iscriz. B000055861 Società soggetta al potere di direzione e coordinamento di Marsh &amp; McLennan Companies, Inc., ai sensi art. 2497 c.c.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90036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80968AF-9077-FE4D-9D72-56A7D84A42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9BA464B-9CB3-7B9B-5E46-FFE202C473A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it-IT" dirty="0">
                <a:solidFill>
                  <a:srgbClr val="000F47"/>
                </a:solidFill>
              </a:rPr>
              <a:t>Premessa</a:t>
            </a:r>
          </a:p>
          <a:p>
            <a:endParaRPr lang="it-IT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479818D-B16C-70E2-2220-7116EF1E37AF}"/>
              </a:ext>
            </a:extLst>
          </p:cNvPr>
          <p:cNvSpPr>
            <a:spLocks noGrp="1"/>
          </p:cNvSpPr>
          <p:nvPr>
            <p:ph type="title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it-IT" dirty="0" err="1">
                <a:solidFill>
                  <a:srgbClr val="000F47"/>
                </a:solidFill>
              </a:rPr>
              <a:t>C.S.A.In</a:t>
            </a:r>
            <a:r>
              <a:rPr lang="it-IT" dirty="0">
                <a:solidFill>
                  <a:srgbClr val="000F47"/>
                </a:solidFill>
              </a:rPr>
              <a:t> – Centri Sportivi Aziendali Industriali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B0D5153-C3AD-139C-317C-EF93397EC49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C823384-2074-4C75-9031-ACAC8BCA8354}" type="slidenum">
              <a:rPr lang="it-IT" smtClean="0"/>
              <a:pPr/>
              <a:t>2</a:t>
            </a:fld>
            <a:endParaRPr lang="it-IT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BE10CBA-9711-5BD4-4884-2065EEF408D1}"/>
              </a:ext>
            </a:extLst>
          </p:cNvPr>
          <p:cNvSpPr txBox="1"/>
          <p:nvPr/>
        </p:nvSpPr>
        <p:spPr>
          <a:xfrm>
            <a:off x="1242289" y="6528103"/>
            <a:ext cx="1125334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000" dirty="0">
                <a:solidFill>
                  <a:schemeClr val="accent1"/>
                </a:solidFill>
              </a:rPr>
              <a:t>.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7D9519E6-EDF4-1CA3-3EED-B3D680B51899}"/>
              </a:ext>
            </a:extLst>
          </p:cNvPr>
          <p:cNvSpPr txBox="1"/>
          <p:nvPr/>
        </p:nvSpPr>
        <p:spPr>
          <a:xfrm>
            <a:off x="457200" y="1427015"/>
            <a:ext cx="11253345" cy="15081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dirty="0">
                <a:solidFill>
                  <a:srgbClr val="000F47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Lo </a:t>
            </a:r>
            <a:r>
              <a:rPr lang="it-IT" sz="1200" dirty="0" err="1">
                <a:solidFill>
                  <a:srgbClr val="000F47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C.S.A.In</a:t>
            </a:r>
            <a:r>
              <a:rPr lang="it-IT" sz="1200" dirty="0">
                <a:solidFill>
                  <a:srgbClr val="000F47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– Centri Sportivi Aziendali e Industriali) è un Ente di promozione sportiva, fondato in Confindustria nel 1954, riconosciuto dal CONI.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000F47"/>
              </a:solidFill>
              <a:effectLst/>
              <a:uLnTx/>
              <a:uFillTx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0F47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Secondo quanto previsto dal Decreto 03 novembre 2010, lo </a:t>
            </a:r>
            <a:r>
              <a:rPr kumimoji="0" lang="it-IT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F47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C.S.A.In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0F47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 intende individuare attraverso questa procedura l’assicuratore per offrire le coperture ai propri Tesserati e alle Società/Circoli/Associazioni affiliate e aggregate, per il periodo dalle ore 24:00 del 30/12/2026 alle ore 24:00 del 30/12/2028 dando mandato a Marsh, nell’ambito dell’incarico di brokeraggio in esclusiva, di compiere tale procedimento.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000F47"/>
              </a:solidFill>
              <a:effectLst/>
              <a:uLnTx/>
              <a:uFillTx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0F47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Dato quanto sopra, con questo documento vogliamo fornire informazioni per illustrare il rischio oggetto della presente gara assicurativa, in modo da permettervi di comprendere le caratteristiche della popolazione assicurata e la tipologia di sinistri che caratterizza lo </a:t>
            </a:r>
            <a:r>
              <a:rPr kumimoji="0" lang="it-IT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F47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C.S.A.In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0F47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58691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9F6D156-DA92-BB04-7354-C9B8F76DCF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AED68E4-A834-5D0E-025D-73988B6303A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it-IT" dirty="0">
                <a:solidFill>
                  <a:srgbClr val="000F47"/>
                </a:solidFill>
              </a:rPr>
              <a:t>Le tipologie di tesseramento/affiliazione</a:t>
            </a:r>
          </a:p>
          <a:p>
            <a:endParaRPr lang="it-IT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5FED2CA-1A43-7DA4-A867-0C06E74F94B9}"/>
              </a:ext>
            </a:extLst>
          </p:cNvPr>
          <p:cNvSpPr>
            <a:spLocks noGrp="1"/>
          </p:cNvSpPr>
          <p:nvPr>
            <p:ph type="title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it-IT" dirty="0" err="1">
                <a:solidFill>
                  <a:srgbClr val="000F47"/>
                </a:solidFill>
              </a:rPr>
              <a:t>C.S.A.In</a:t>
            </a:r>
            <a:r>
              <a:rPr lang="it-IT" dirty="0">
                <a:solidFill>
                  <a:srgbClr val="000F47"/>
                </a:solidFill>
              </a:rPr>
              <a:t> – Centri Sportivi Aziendali Industriali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3513EE4-51ED-E269-E2B3-9F4FD7B1E36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C823384-2074-4C75-9031-ACAC8BCA8354}" type="slidenum">
              <a:rPr lang="it-IT" smtClean="0"/>
              <a:pPr/>
              <a:t>3</a:t>
            </a:fld>
            <a:endParaRPr lang="it-IT" dirty="0"/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DA84B059-934A-A4B8-3D70-0A725CE0B8F8}"/>
              </a:ext>
            </a:extLst>
          </p:cNvPr>
          <p:cNvSpPr txBox="1"/>
          <p:nvPr/>
        </p:nvSpPr>
        <p:spPr>
          <a:xfrm>
            <a:off x="457200" y="1427015"/>
            <a:ext cx="11253345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050" dirty="0">
                <a:solidFill>
                  <a:srgbClr val="000F47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Il tesseramento avviene mediante il rilascio di diverse tipologie di tessere, legate all’attività che viene svolta e alla durata della stessa.</a:t>
            </a:r>
          </a:p>
        </p:txBody>
      </p:sp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FFE6DF5A-6A2D-FA67-CD40-47DFCF48BB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0204590"/>
              </p:ext>
            </p:extLst>
          </p:nvPr>
        </p:nvGraphicFramePr>
        <p:xfrm>
          <a:off x="485777" y="1817553"/>
          <a:ext cx="9963150" cy="738470"/>
        </p:xfrm>
        <a:graphic>
          <a:graphicData uri="http://schemas.openxmlformats.org/drawingml/2006/table">
            <a:tbl>
              <a:tblPr/>
              <a:tblGrid>
                <a:gridCol w="2247900">
                  <a:extLst>
                    <a:ext uri="{9D8B030D-6E8A-4147-A177-3AD203B41FA5}">
                      <a16:colId xmlns:a16="http://schemas.microsoft.com/office/drawing/2014/main" val="3370407545"/>
                    </a:ext>
                  </a:extLst>
                </a:gridCol>
                <a:gridCol w="7715250">
                  <a:extLst>
                    <a:ext uri="{9D8B030D-6E8A-4147-A177-3AD203B41FA5}">
                      <a16:colId xmlns:a16="http://schemas.microsoft.com/office/drawing/2014/main" val="4070614333"/>
                    </a:ext>
                  </a:extLst>
                </a:gridCol>
              </a:tblGrid>
              <a:tr h="1526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Società/Associazioni Sportive affiliate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Affiliazione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4610254"/>
                  </a:ext>
                </a:extLst>
              </a:tr>
              <a:tr h="168959"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Tessera Basic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E’ destinata prevalentemente a Tesserati che hanno una frequenza assai ridotta e sporadica nello svolgimento dell’attività sportiva.</a:t>
                      </a:r>
                    </a:p>
                    <a:p>
                      <a:pPr algn="ctr" fontAlgn="ctr"/>
                      <a:r>
                        <a:rPr lang="it-IT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Offre garanzie limitandosi a rispondere ai minimi requisiti richiesti (Morte e IP) dal Decreto sull’Assicurazione Obbligatoria degli Sportivi Dilettanti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4375407"/>
                  </a:ext>
                </a:extLst>
              </a:tr>
              <a:tr h="1526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Tessera Plus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E’ destinata a tutti coloro che praticano costantemente l’attività sportiva, ad eccezione del ciclismo. Offre garanzie più ampie rispetto alla Tessera Basic.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1076918"/>
                  </a:ext>
                </a:extLst>
              </a:tr>
              <a:tr h="152600"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Tessera Volontari Terzo Settore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Viene utilizzata per gli operatori volontari delle Associazioni del Terzo Settore affiliate allo </a:t>
                      </a:r>
                      <a:r>
                        <a:rPr lang="it-IT" sz="9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C.S.A.In</a:t>
                      </a:r>
                      <a:r>
                        <a:rPr lang="it-IT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mentre prestano l’attività di volontariato.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8048190"/>
                  </a:ext>
                </a:extLst>
              </a:tr>
            </a:tbl>
          </a:graphicData>
        </a:graphic>
      </p:graphicFrame>
      <p:sp>
        <p:nvSpPr>
          <p:cNvPr id="8" name="CasellaDiTesto 7">
            <a:extLst>
              <a:ext uri="{FF2B5EF4-FFF2-40B4-BE49-F238E27FC236}">
                <a16:creationId xmlns:a16="http://schemas.microsoft.com/office/drawing/2014/main" id="{3C51F6FE-DE1A-2497-FEB3-22F229AF0470}"/>
              </a:ext>
            </a:extLst>
          </p:cNvPr>
          <p:cNvSpPr txBox="1"/>
          <p:nvPr/>
        </p:nvSpPr>
        <p:spPr>
          <a:xfrm>
            <a:off x="457199" y="2677395"/>
            <a:ext cx="1125334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050" dirty="0">
                <a:solidFill>
                  <a:srgbClr val="000F47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Per</a:t>
            </a:r>
            <a:r>
              <a:rPr lang="it-IT" sz="1200" dirty="0">
                <a:solidFill>
                  <a:srgbClr val="000F47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050" dirty="0">
                <a:solidFill>
                  <a:srgbClr val="000F47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la disciplina sportiva del Ciclismo, sono presenti n. 4 tipologie di tessere con garanzie incrementalmente più capienti.</a:t>
            </a:r>
            <a:endParaRPr lang="it-IT" sz="1200" dirty="0">
              <a:solidFill>
                <a:srgbClr val="000F47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9" name="Tabella 8">
            <a:extLst>
              <a:ext uri="{FF2B5EF4-FFF2-40B4-BE49-F238E27FC236}">
                <a16:creationId xmlns:a16="http://schemas.microsoft.com/office/drawing/2014/main" id="{4E07DDDF-01F4-9FBD-6013-EB50DECA4F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0114496"/>
              </p:ext>
            </p:extLst>
          </p:nvPr>
        </p:nvGraphicFramePr>
        <p:xfrm>
          <a:off x="485777" y="3012059"/>
          <a:ext cx="2247900" cy="626759"/>
        </p:xfrm>
        <a:graphic>
          <a:graphicData uri="http://schemas.openxmlformats.org/drawingml/2006/table">
            <a:tbl>
              <a:tblPr/>
              <a:tblGrid>
                <a:gridCol w="2247900">
                  <a:extLst>
                    <a:ext uri="{9D8B030D-6E8A-4147-A177-3AD203B41FA5}">
                      <a16:colId xmlns:a16="http://schemas.microsoft.com/office/drawing/2014/main" val="3370407545"/>
                    </a:ext>
                  </a:extLst>
                </a:gridCol>
              </a:tblGrid>
              <a:tr h="1526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Tessera Ciclismo Basic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4610254"/>
                  </a:ext>
                </a:extLst>
              </a:tr>
              <a:tr h="168959"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Tessera Ciclismo Standard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4375407"/>
                  </a:ext>
                </a:extLst>
              </a:tr>
              <a:tr h="1526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Tessera Ciclismo Plus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1076918"/>
                  </a:ext>
                </a:extLst>
              </a:tr>
              <a:tr h="1526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Tessera Ciclismo Elite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93840842"/>
                  </a:ext>
                </a:extLst>
              </a:tr>
            </a:tbl>
          </a:graphicData>
        </a:graphic>
      </p:graphicFrame>
      <p:sp>
        <p:nvSpPr>
          <p:cNvPr id="11" name="Rettangolo 10">
            <a:extLst>
              <a:ext uri="{FF2B5EF4-FFF2-40B4-BE49-F238E27FC236}">
                <a16:creationId xmlns:a16="http://schemas.microsoft.com/office/drawing/2014/main" id="{67DBBAE7-02B3-D6E1-5E34-E61E70E4EC55}"/>
              </a:ext>
            </a:extLst>
          </p:cNvPr>
          <p:cNvSpPr/>
          <p:nvPr/>
        </p:nvSpPr>
        <p:spPr>
          <a:xfrm>
            <a:off x="373201" y="3788191"/>
            <a:ext cx="1181879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50" dirty="0">
                <a:solidFill>
                  <a:srgbClr val="000F47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Di seguito riportiamo le numeriche dello </a:t>
            </a:r>
            <a:r>
              <a:rPr lang="it-IT" sz="1050" dirty="0" err="1">
                <a:solidFill>
                  <a:srgbClr val="000F47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C.S.A.In</a:t>
            </a:r>
            <a:r>
              <a:rPr lang="it-IT" sz="1050" dirty="0">
                <a:solidFill>
                  <a:srgbClr val="000F47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(come riportate nella «Scheda di Offerta Economica») e, per comprendere al meglio la popolazione sportiva dello </a:t>
            </a:r>
            <a:r>
              <a:rPr lang="it-IT" sz="1050" dirty="0" err="1">
                <a:solidFill>
                  <a:srgbClr val="000F47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C.S.A.In</a:t>
            </a:r>
            <a:r>
              <a:rPr lang="it-IT" sz="1050" dirty="0">
                <a:solidFill>
                  <a:srgbClr val="000F47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e la relativa propensione al rischio, di seguito rappresentiamo anche la composizione dei tesserati per tipologia di sport praticato.</a:t>
            </a:r>
          </a:p>
        </p:txBody>
      </p:sp>
      <p:graphicFrame>
        <p:nvGraphicFramePr>
          <p:cNvPr id="12" name="Tabella 11">
            <a:extLst>
              <a:ext uri="{FF2B5EF4-FFF2-40B4-BE49-F238E27FC236}">
                <a16:creationId xmlns:a16="http://schemas.microsoft.com/office/drawing/2014/main" id="{DF372852-B2DA-60EC-424E-173E110FD1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4670366"/>
              </p:ext>
            </p:extLst>
          </p:nvPr>
        </p:nvGraphicFramePr>
        <p:xfrm>
          <a:off x="485777" y="4432300"/>
          <a:ext cx="4054816" cy="115417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172986">
                  <a:extLst>
                    <a:ext uri="{9D8B030D-6E8A-4147-A177-3AD203B41FA5}">
                      <a16:colId xmlns:a16="http://schemas.microsoft.com/office/drawing/2014/main" val="1551724097"/>
                    </a:ext>
                  </a:extLst>
                </a:gridCol>
                <a:gridCol w="1881830">
                  <a:extLst>
                    <a:ext uri="{9D8B030D-6E8A-4147-A177-3AD203B41FA5}">
                      <a16:colId xmlns:a16="http://schemas.microsoft.com/office/drawing/2014/main" val="2176994497"/>
                    </a:ext>
                  </a:extLst>
                </a:gridCol>
              </a:tblGrid>
              <a:tr h="98972"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Società/Associazioni Sportive affiliate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it-IT" sz="9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3.739</a:t>
                      </a:r>
                      <a:endParaRPr lang="it-IT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61201003"/>
                  </a:ext>
                </a:extLst>
              </a:tr>
              <a:tr h="122260"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Tessera Basic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it-IT" sz="9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361.024</a:t>
                      </a:r>
                      <a:endParaRPr lang="it-IT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70979890"/>
                  </a:ext>
                </a:extLst>
              </a:tr>
              <a:tr h="122260"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Tessera Plus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it-IT" sz="9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317.411</a:t>
                      </a:r>
                      <a:endParaRPr lang="it-IT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56981073"/>
                  </a:ext>
                </a:extLst>
              </a:tr>
              <a:tr h="122260"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Tessera Ciclismo Basic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it-IT" sz="9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910</a:t>
                      </a:r>
                      <a:endParaRPr lang="it-IT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69933886"/>
                  </a:ext>
                </a:extLst>
              </a:tr>
              <a:tr h="122260"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Tessera Ciclismo Standard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it-IT" sz="9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3.660</a:t>
                      </a:r>
                      <a:endParaRPr lang="it-IT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70062161"/>
                  </a:ext>
                </a:extLst>
              </a:tr>
              <a:tr h="122260"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Tessera Ciclismo Plus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it-IT" sz="9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163</a:t>
                      </a:r>
                      <a:endParaRPr lang="it-IT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39300900"/>
                  </a:ext>
                </a:extLst>
              </a:tr>
              <a:tr h="122260"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Tessera Ciclismo Elite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it-IT" sz="9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41</a:t>
                      </a:r>
                      <a:endParaRPr lang="it-IT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68564935"/>
                  </a:ext>
                </a:extLst>
              </a:tr>
              <a:tr h="122260"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Tessera Volontari Terzo Settore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it-IT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1.151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10136457"/>
                  </a:ext>
                </a:extLst>
              </a:tr>
            </a:tbl>
          </a:graphicData>
        </a:graphic>
      </p:graphicFrame>
      <p:graphicFrame>
        <p:nvGraphicFramePr>
          <p:cNvPr id="13" name="Grafico 12">
            <a:extLst>
              <a:ext uri="{FF2B5EF4-FFF2-40B4-BE49-F238E27FC236}">
                <a16:creationId xmlns:a16="http://schemas.microsoft.com/office/drawing/2014/main" id="{0AFCE6CA-6971-1183-ADCC-C48DB0A8A15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5688980"/>
              </p:ext>
            </p:extLst>
          </p:nvPr>
        </p:nvGraphicFramePr>
        <p:xfrm>
          <a:off x="5560225" y="4225346"/>
          <a:ext cx="5523412" cy="2623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06991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963DFBB-60ED-3523-5357-6B3E98B1FA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Segnaposto contenuto 7">
            <a:extLst>
              <a:ext uri="{FF2B5EF4-FFF2-40B4-BE49-F238E27FC236}">
                <a16:creationId xmlns:a16="http://schemas.microsoft.com/office/drawing/2014/main" id="{55012BEB-171C-AA72-54CA-2F2B193957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9051964"/>
              </p:ext>
            </p:extLst>
          </p:nvPr>
        </p:nvGraphicFramePr>
        <p:xfrm>
          <a:off x="774645" y="1707017"/>
          <a:ext cx="8103517" cy="3172191"/>
        </p:xfrm>
        <a:graphic>
          <a:graphicData uri="http://schemas.openxmlformats.org/drawingml/2006/table">
            <a:tbl>
              <a:tblPr/>
              <a:tblGrid>
                <a:gridCol w="1001163">
                  <a:extLst>
                    <a:ext uri="{9D8B030D-6E8A-4147-A177-3AD203B41FA5}">
                      <a16:colId xmlns:a16="http://schemas.microsoft.com/office/drawing/2014/main" val="2159810551"/>
                    </a:ext>
                  </a:extLst>
                </a:gridCol>
                <a:gridCol w="563076">
                  <a:extLst>
                    <a:ext uri="{9D8B030D-6E8A-4147-A177-3AD203B41FA5}">
                      <a16:colId xmlns:a16="http://schemas.microsoft.com/office/drawing/2014/main" val="3684689473"/>
                    </a:ext>
                  </a:extLst>
                </a:gridCol>
                <a:gridCol w="502687">
                  <a:extLst>
                    <a:ext uri="{9D8B030D-6E8A-4147-A177-3AD203B41FA5}">
                      <a16:colId xmlns:a16="http://schemas.microsoft.com/office/drawing/2014/main" val="2589226503"/>
                    </a:ext>
                  </a:extLst>
                </a:gridCol>
                <a:gridCol w="526500">
                  <a:extLst>
                    <a:ext uri="{9D8B030D-6E8A-4147-A177-3AD203B41FA5}">
                      <a16:colId xmlns:a16="http://schemas.microsoft.com/office/drawing/2014/main" val="1437265463"/>
                    </a:ext>
                  </a:extLst>
                </a:gridCol>
                <a:gridCol w="793200">
                  <a:extLst>
                    <a:ext uri="{9D8B030D-6E8A-4147-A177-3AD203B41FA5}">
                      <a16:colId xmlns:a16="http://schemas.microsoft.com/office/drawing/2014/main" val="1629024296"/>
                    </a:ext>
                  </a:extLst>
                </a:gridCol>
                <a:gridCol w="882650">
                  <a:extLst>
                    <a:ext uri="{9D8B030D-6E8A-4147-A177-3AD203B41FA5}">
                      <a16:colId xmlns:a16="http://schemas.microsoft.com/office/drawing/2014/main" val="674553232"/>
                    </a:ext>
                  </a:extLst>
                </a:gridCol>
                <a:gridCol w="828125">
                  <a:extLst>
                    <a:ext uri="{9D8B030D-6E8A-4147-A177-3AD203B41FA5}">
                      <a16:colId xmlns:a16="http://schemas.microsoft.com/office/drawing/2014/main" val="3640643701"/>
                    </a:ext>
                  </a:extLst>
                </a:gridCol>
                <a:gridCol w="748750">
                  <a:extLst>
                    <a:ext uri="{9D8B030D-6E8A-4147-A177-3AD203B41FA5}">
                      <a16:colId xmlns:a16="http://schemas.microsoft.com/office/drawing/2014/main" val="2669668728"/>
                    </a:ext>
                  </a:extLst>
                </a:gridCol>
                <a:gridCol w="1021800">
                  <a:extLst>
                    <a:ext uri="{9D8B030D-6E8A-4147-A177-3AD203B41FA5}">
                      <a16:colId xmlns:a16="http://schemas.microsoft.com/office/drawing/2014/main" val="1056045878"/>
                    </a:ext>
                  </a:extLst>
                </a:gridCol>
                <a:gridCol w="617783">
                  <a:extLst>
                    <a:ext uri="{9D8B030D-6E8A-4147-A177-3AD203B41FA5}">
                      <a16:colId xmlns:a16="http://schemas.microsoft.com/office/drawing/2014/main" val="1379205422"/>
                    </a:ext>
                  </a:extLst>
                </a:gridCol>
                <a:gridCol w="617783">
                  <a:extLst>
                    <a:ext uri="{9D8B030D-6E8A-4147-A177-3AD203B41FA5}">
                      <a16:colId xmlns:a16="http://schemas.microsoft.com/office/drawing/2014/main" val="1481198504"/>
                    </a:ext>
                  </a:extLst>
                </a:gridCol>
              </a:tblGrid>
              <a:tr h="18225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2023 - PER SINISTRO</a:t>
                      </a:r>
                    </a:p>
                  </a:txBody>
                  <a:tcPr marL="6075" marR="6075" marT="60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SINISTRI</a:t>
                      </a:r>
                    </a:p>
                  </a:txBody>
                  <a:tcPr marL="6075" marR="6075" marT="60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IN CORSO</a:t>
                      </a:r>
                    </a:p>
                  </a:txBody>
                  <a:tcPr marL="6075" marR="6075" marT="60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LIQUIDATI</a:t>
                      </a:r>
                    </a:p>
                  </a:txBody>
                  <a:tcPr marL="6075" marR="6075" marT="60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SENZA SEGUITO</a:t>
                      </a:r>
                    </a:p>
                  </a:txBody>
                  <a:tcPr marL="6075" marR="6075" marT="60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RISERVA  </a:t>
                      </a:r>
                    </a:p>
                  </a:txBody>
                  <a:tcPr marL="6075" marR="6075" marT="60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LIQUIDATO  </a:t>
                      </a:r>
                    </a:p>
                  </a:txBody>
                  <a:tcPr marL="6075" marR="6075" marT="60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VALORE  </a:t>
                      </a:r>
                    </a:p>
                  </a:txBody>
                  <a:tcPr marL="6075" marR="6075" marT="60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PREMIO IMPONIBILE</a:t>
                      </a:r>
                    </a:p>
                  </a:txBody>
                  <a:tcPr marL="6075" marR="6075" marT="60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S/P</a:t>
                      </a:r>
                    </a:p>
                  </a:txBody>
                  <a:tcPr marL="6075" marR="6075" marT="60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6187179"/>
                  </a:ext>
                </a:extLst>
              </a:tr>
              <a:tr h="18225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TOTALE</a:t>
                      </a: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519</a:t>
                      </a: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9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283</a:t>
                      </a: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233</a:t>
                      </a: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 10.400,00 € </a:t>
                      </a: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284.607,46 € </a:t>
                      </a: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 295.007,46 € </a:t>
                      </a: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257.930,21 €</a:t>
                      </a: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114%</a:t>
                      </a: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4249906"/>
                  </a:ext>
                </a:extLst>
              </a:tr>
              <a:tr h="18225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INFORTUNI</a:t>
                      </a: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498</a:t>
                      </a: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9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274</a:t>
                      </a: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223</a:t>
                      </a: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         450,00 € </a:t>
                      </a: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 257.557,46 € </a:t>
                      </a: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 258.007,46 € </a:t>
                      </a: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229.054,63 €</a:t>
                      </a: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113%</a:t>
                      </a: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75" marR="6075" marT="60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3767937"/>
                  </a:ext>
                </a:extLst>
              </a:tr>
              <a:tr h="17618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Lesioni</a:t>
                      </a: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498</a:t>
                      </a: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274</a:t>
                      </a: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223</a:t>
                      </a: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         450,00 € </a:t>
                      </a: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257.557,46 € </a:t>
                      </a: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258.007,46 € </a:t>
                      </a: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it-IT" sz="9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it-IT" sz="9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75" marR="6075" marT="60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0025256"/>
                  </a:ext>
                </a:extLst>
              </a:tr>
              <a:tr h="18225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Morte</a:t>
                      </a: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-   € </a:t>
                      </a: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-   € </a:t>
                      </a: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-   € </a:t>
                      </a: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it-IT" sz="9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it-IT" sz="9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75" marR="6075" marT="60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2974188"/>
                  </a:ext>
                </a:extLst>
              </a:tr>
              <a:tr h="18225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RCT</a:t>
                      </a: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9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 9.950,00 € </a:t>
                      </a: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   27.050,00 € </a:t>
                      </a: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 37.000,00 € </a:t>
                      </a: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28.875,58 €</a:t>
                      </a: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128%</a:t>
                      </a: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75" marR="6075" marT="60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7523959"/>
                  </a:ext>
                </a:extLst>
              </a:tr>
              <a:tr h="17618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Danni a cose</a:t>
                      </a: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-   € </a:t>
                      </a: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   10.000,00 € </a:t>
                      </a: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   10.000,00 € </a:t>
                      </a: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it-IT" sz="9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it-IT" sz="9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75" marR="6075" marT="60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5738704"/>
                  </a:ext>
                </a:extLst>
              </a:tr>
              <a:tr h="18225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Danni a persone</a:t>
                      </a: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 9.950,00 € </a:t>
                      </a: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   17.050,00 € </a:t>
                      </a: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 27.000,00 € </a:t>
                      </a: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it-IT" sz="9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it-IT" sz="9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75" marR="6075" marT="60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803186"/>
                  </a:ext>
                </a:extLst>
              </a:tr>
              <a:tr h="116765">
                <a:tc gridSpan="8"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>
                        <a:buNone/>
                      </a:pPr>
                      <a:endParaRPr lang="it-IT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5" marR="6075" marT="607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5" marR="6075" marT="607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5" marR="6075" marT="607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5" marR="6075" marT="607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5" marR="6075" marT="607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5" marR="6075" marT="607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5" marR="6075" marT="607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5" marR="6075" marT="607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5" marR="6075" marT="60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5" marR="6075" marT="60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75" marR="6075" marT="60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5413256"/>
                  </a:ext>
                </a:extLst>
              </a:tr>
              <a:tr h="18225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2024 - PER SINISTRO</a:t>
                      </a:r>
                    </a:p>
                  </a:txBody>
                  <a:tcPr marL="6075" marR="6075" marT="60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SINISTRI</a:t>
                      </a:r>
                    </a:p>
                  </a:txBody>
                  <a:tcPr marL="6075" marR="6075" marT="60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IN CORSO</a:t>
                      </a:r>
                    </a:p>
                  </a:txBody>
                  <a:tcPr marL="6075" marR="6075" marT="60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LIQUIDATI</a:t>
                      </a:r>
                    </a:p>
                  </a:txBody>
                  <a:tcPr marL="6075" marR="6075" marT="60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SENZA SEGUITO</a:t>
                      </a:r>
                    </a:p>
                  </a:txBody>
                  <a:tcPr marL="6075" marR="6075" marT="60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RISERVA  </a:t>
                      </a:r>
                    </a:p>
                  </a:txBody>
                  <a:tcPr marL="6075" marR="6075" marT="60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LIQUIDATO  </a:t>
                      </a:r>
                    </a:p>
                  </a:txBody>
                  <a:tcPr marL="6075" marR="6075" marT="60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VALORE  </a:t>
                      </a:r>
                    </a:p>
                  </a:txBody>
                  <a:tcPr marL="6075" marR="6075" marT="60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PREMIO IMPONIBILE</a:t>
                      </a:r>
                    </a:p>
                  </a:txBody>
                  <a:tcPr marL="6075" marR="6075" marT="60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S/P</a:t>
                      </a:r>
                    </a:p>
                  </a:txBody>
                  <a:tcPr marL="6075" marR="6075" marT="60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1043699"/>
                  </a:ext>
                </a:extLst>
              </a:tr>
              <a:tr h="18225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TOTALE</a:t>
                      </a: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592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289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292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9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         91.948,15 € 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 289.319,27 € </a:t>
                      </a: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 381.267,42 € </a:t>
                      </a: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274.672,40 €</a:t>
                      </a: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139%</a:t>
                      </a: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9495509"/>
                  </a:ext>
                </a:extLst>
              </a:tr>
              <a:tr h="18225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INFORTUNI</a:t>
                      </a: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9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565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9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281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275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9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         81.998,15 € 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 264.081,68 € </a:t>
                      </a: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 346.079,83 € </a:t>
                      </a: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9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239.054,61 €</a:t>
                      </a: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145%</a:t>
                      </a: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75" marR="6075" marT="60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791764"/>
                  </a:ext>
                </a:extLst>
              </a:tr>
              <a:tr h="17618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Lesioni</a:t>
                      </a: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9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564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9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281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275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9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            1.998,15 € 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 264.081,68 € </a:t>
                      </a: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266.079,83 €   </a:t>
                      </a: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it-IT" sz="9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it-IT" sz="9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75" marR="6075" marT="60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8361418"/>
                  </a:ext>
                </a:extLst>
              </a:tr>
              <a:tr h="18225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Morte</a:t>
                      </a: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9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9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9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9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          80.000,00 € 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9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-   € </a:t>
                      </a: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   80.000,00 € </a:t>
                      </a: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it-IT" sz="9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it-IT" sz="9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75" marR="6075" marT="60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2076428"/>
                  </a:ext>
                </a:extLst>
              </a:tr>
              <a:tr h="18225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RCT</a:t>
                      </a: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9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9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9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9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9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            9.950,00 € 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   25.237,59 € </a:t>
                      </a: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35.187,59 € </a:t>
                      </a: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35.618,08 €</a:t>
                      </a: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99%</a:t>
                      </a: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75" marR="6075" marT="60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0197984"/>
                  </a:ext>
                </a:extLst>
              </a:tr>
              <a:tr h="17618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Danni a cose</a:t>
                      </a: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9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9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9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9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9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-   € 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     4.637,59 € </a:t>
                      </a: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      4.637,59 €  </a:t>
                      </a: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it-IT" sz="9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it-IT" sz="9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75" marR="6075" marT="60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8614527"/>
                  </a:ext>
                </a:extLst>
              </a:tr>
              <a:tr h="18225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Danni a persone</a:t>
                      </a:r>
                    </a:p>
                  </a:txBody>
                  <a:tcPr marL="6075" marR="6075" marT="60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9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9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9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9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            9.950,00 € 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   20.600,00 € </a:t>
                      </a:r>
                    </a:p>
                  </a:txBody>
                  <a:tcPr marL="6075" marR="6075" marT="60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   30.550,00 € </a:t>
                      </a:r>
                    </a:p>
                  </a:txBody>
                  <a:tcPr marL="6075" marR="6075" marT="60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it-IT" sz="9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5" marR="6075" marT="60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it-IT" sz="9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5" marR="6075" marT="60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75" marR="6075" marT="60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5574665"/>
                  </a:ext>
                </a:extLst>
              </a:tr>
            </a:tbl>
          </a:graphicData>
        </a:graphic>
      </p:graphicFrame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796A250-23F8-049F-5178-465F647E82D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it-IT" dirty="0">
                <a:solidFill>
                  <a:srgbClr val="000F47"/>
                </a:solidFill>
              </a:rPr>
              <a:t>Analisi andamento tecnico – Statistica sinistri 2023 – 2024</a:t>
            </a:r>
          </a:p>
          <a:p>
            <a:endParaRPr lang="it-IT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E5DB258-6E2C-5EA8-5732-507EB26D62FA}"/>
              </a:ext>
            </a:extLst>
          </p:cNvPr>
          <p:cNvSpPr>
            <a:spLocks noGrp="1"/>
          </p:cNvSpPr>
          <p:nvPr>
            <p:ph type="title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it-IT" dirty="0" err="1">
                <a:solidFill>
                  <a:srgbClr val="000F47"/>
                </a:solidFill>
              </a:rPr>
              <a:t>C.S.A.In</a:t>
            </a:r>
            <a:r>
              <a:rPr lang="it-IT" dirty="0">
                <a:solidFill>
                  <a:srgbClr val="000F47"/>
                </a:solidFill>
              </a:rPr>
              <a:t> – Centri Sportivi Aziendali Industriali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7C175B2-152C-CDA2-E78F-ED27CAF7A85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C823384-2074-4C75-9031-ACAC8BCA8354}" type="slidenum">
              <a:rPr lang="it-IT" smtClean="0"/>
              <a:pPr/>
              <a:t>4</a:t>
            </a:fld>
            <a:endParaRPr lang="it-IT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CC10E275-7EEE-13D3-2606-CDBEEA02FE1A}"/>
              </a:ext>
            </a:extLst>
          </p:cNvPr>
          <p:cNvSpPr txBox="1"/>
          <p:nvPr/>
        </p:nvSpPr>
        <p:spPr>
          <a:xfrm>
            <a:off x="8500744" y="1748577"/>
            <a:ext cx="333851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900" b="1" dirty="0">
                <a:solidFill>
                  <a:srgbClr val="002060"/>
                </a:solidFill>
              </a:rPr>
              <a:t>Nota a supporto:</a:t>
            </a:r>
          </a:p>
          <a:p>
            <a:pPr algn="l"/>
            <a:endParaRPr lang="it-IT" sz="900" dirty="0">
              <a:solidFill>
                <a:srgbClr val="002060"/>
              </a:solidFill>
            </a:endParaRPr>
          </a:p>
          <a:p>
            <a:pPr algn="l"/>
            <a:r>
              <a:rPr lang="it-IT" sz="900" dirty="0">
                <a:solidFill>
                  <a:srgbClr val="002060"/>
                </a:solidFill>
              </a:rPr>
              <a:t>Rispetto alle c</a:t>
            </a:r>
            <a:r>
              <a:rPr lang="it-IT" sz="900" b="0" i="0" u="none" strike="noStrike" baseline="0" dirty="0">
                <a:solidFill>
                  <a:srgbClr val="002060"/>
                </a:solidFill>
              </a:rPr>
              <a:t>ondizioni di polizza attualmente </a:t>
            </a:r>
            <a:r>
              <a:rPr lang="it-IT" sz="900" dirty="0">
                <a:solidFill>
                  <a:srgbClr val="002060"/>
                </a:solidFill>
              </a:rPr>
              <a:t>vigenti, nel biennio 2023 – 2024 di fianco rappresentate, le garanzie </a:t>
            </a:r>
            <a:r>
              <a:rPr lang="it-IT" sz="900" b="1" dirty="0">
                <a:solidFill>
                  <a:srgbClr val="002060"/>
                </a:solidFill>
              </a:rPr>
              <a:t>Diaria da Gesso </a:t>
            </a:r>
            <a:r>
              <a:rPr lang="it-IT" sz="900" dirty="0">
                <a:solidFill>
                  <a:srgbClr val="002060"/>
                </a:solidFill>
              </a:rPr>
              <a:t>e </a:t>
            </a:r>
            <a:r>
              <a:rPr lang="it-IT" sz="900" b="1" dirty="0">
                <a:solidFill>
                  <a:srgbClr val="002060"/>
                </a:solidFill>
              </a:rPr>
              <a:t>Rimborso Spese di cura ospedaliere </a:t>
            </a:r>
            <a:r>
              <a:rPr lang="it-IT" sz="900" dirty="0">
                <a:solidFill>
                  <a:srgbClr val="002060"/>
                </a:solidFill>
              </a:rPr>
              <a:t>e </a:t>
            </a:r>
            <a:r>
              <a:rPr lang="it-IT" sz="900" b="1" dirty="0">
                <a:solidFill>
                  <a:srgbClr val="002060"/>
                </a:solidFill>
              </a:rPr>
              <a:t>Rimborso Spese Mediche </a:t>
            </a:r>
            <a:r>
              <a:rPr lang="it-IT" sz="900" dirty="0">
                <a:solidFill>
                  <a:srgbClr val="002060"/>
                </a:solidFill>
              </a:rPr>
              <a:t>avevano un meccanismo che favoriva l’assicurato nella liquidazione delle stesse ovvero anche in caso di infortunio non indennizzato.</a:t>
            </a:r>
          </a:p>
          <a:p>
            <a:pPr algn="l"/>
            <a:r>
              <a:rPr lang="it-IT" sz="900" dirty="0">
                <a:solidFill>
                  <a:srgbClr val="002060"/>
                </a:solidFill>
              </a:rPr>
              <a:t>Peraltro, la </a:t>
            </a:r>
            <a:r>
              <a:rPr lang="it-IT" sz="900" b="1" dirty="0">
                <a:solidFill>
                  <a:srgbClr val="002060"/>
                </a:solidFill>
              </a:rPr>
              <a:t>Diaria da Gesso </a:t>
            </a:r>
            <a:r>
              <a:rPr lang="it-IT" sz="900" dirty="0">
                <a:solidFill>
                  <a:srgbClr val="002060"/>
                </a:solidFill>
              </a:rPr>
              <a:t>era liquidata prevedendo una diaria giornaliera, comportando quindi un esborso maggiore per i sinistri di lungo periodo. </a:t>
            </a:r>
          </a:p>
          <a:p>
            <a:pPr algn="l"/>
            <a:endParaRPr lang="it-IT" sz="900" dirty="0">
              <a:solidFill>
                <a:srgbClr val="002060"/>
              </a:solidFill>
            </a:endParaRPr>
          </a:p>
          <a:p>
            <a:r>
              <a:rPr lang="it-IT" sz="900" dirty="0">
                <a:solidFill>
                  <a:srgbClr val="002060"/>
                </a:solidFill>
              </a:rPr>
              <a:t>Altresì per la disciplina </a:t>
            </a:r>
            <a:r>
              <a:rPr lang="it-IT" sz="900" b="1" dirty="0">
                <a:solidFill>
                  <a:srgbClr val="002060"/>
                </a:solidFill>
              </a:rPr>
              <a:t>Ginnastica</a:t>
            </a:r>
            <a:r>
              <a:rPr lang="it-IT" sz="900" dirty="0">
                <a:solidFill>
                  <a:srgbClr val="002060"/>
                </a:solidFill>
              </a:rPr>
              <a:t> (artistica, aerobica, ritmica/Hip Hop/Step </a:t>
            </a:r>
            <a:r>
              <a:rPr lang="it-IT" sz="900" dirty="0" err="1">
                <a:solidFill>
                  <a:srgbClr val="002060"/>
                </a:solidFill>
              </a:rPr>
              <a:t>total</a:t>
            </a:r>
            <a:r>
              <a:rPr lang="it-IT" sz="900" dirty="0">
                <a:solidFill>
                  <a:srgbClr val="002060"/>
                </a:solidFill>
              </a:rPr>
              <a:t> body power/Fitness), una delle principali attività che impattava sull’andamento tecnico, vigeva una franchigia del 5% (anziché del 7% attuale).</a:t>
            </a:r>
          </a:p>
        </p:txBody>
      </p:sp>
    </p:spTree>
    <p:extLst>
      <p:ext uri="{BB962C8B-B14F-4D97-AF65-F5344CB8AC3E}">
        <p14:creationId xmlns:p14="http://schemas.microsoft.com/office/powerpoint/2010/main" val="76753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6E11D55-E1E9-037E-8014-B3FB621856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Segnaposto contenuto 7">
            <a:extLst>
              <a:ext uri="{FF2B5EF4-FFF2-40B4-BE49-F238E27FC236}">
                <a16:creationId xmlns:a16="http://schemas.microsoft.com/office/drawing/2014/main" id="{B126E4F6-EC9D-B6DA-AC26-6B4DE2EFE7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1855790"/>
              </p:ext>
            </p:extLst>
          </p:nvPr>
        </p:nvGraphicFramePr>
        <p:xfrm>
          <a:off x="774645" y="1716253"/>
          <a:ext cx="8103517" cy="1622079"/>
        </p:xfrm>
        <a:graphic>
          <a:graphicData uri="http://schemas.openxmlformats.org/drawingml/2006/table">
            <a:tbl>
              <a:tblPr/>
              <a:tblGrid>
                <a:gridCol w="1001163">
                  <a:extLst>
                    <a:ext uri="{9D8B030D-6E8A-4147-A177-3AD203B41FA5}">
                      <a16:colId xmlns:a16="http://schemas.microsoft.com/office/drawing/2014/main" val="2159810551"/>
                    </a:ext>
                  </a:extLst>
                </a:gridCol>
                <a:gridCol w="563076">
                  <a:extLst>
                    <a:ext uri="{9D8B030D-6E8A-4147-A177-3AD203B41FA5}">
                      <a16:colId xmlns:a16="http://schemas.microsoft.com/office/drawing/2014/main" val="3684689473"/>
                    </a:ext>
                  </a:extLst>
                </a:gridCol>
                <a:gridCol w="502687">
                  <a:extLst>
                    <a:ext uri="{9D8B030D-6E8A-4147-A177-3AD203B41FA5}">
                      <a16:colId xmlns:a16="http://schemas.microsoft.com/office/drawing/2014/main" val="2589226503"/>
                    </a:ext>
                  </a:extLst>
                </a:gridCol>
                <a:gridCol w="526500">
                  <a:extLst>
                    <a:ext uri="{9D8B030D-6E8A-4147-A177-3AD203B41FA5}">
                      <a16:colId xmlns:a16="http://schemas.microsoft.com/office/drawing/2014/main" val="1437265463"/>
                    </a:ext>
                  </a:extLst>
                </a:gridCol>
                <a:gridCol w="793200">
                  <a:extLst>
                    <a:ext uri="{9D8B030D-6E8A-4147-A177-3AD203B41FA5}">
                      <a16:colId xmlns:a16="http://schemas.microsoft.com/office/drawing/2014/main" val="1629024296"/>
                    </a:ext>
                  </a:extLst>
                </a:gridCol>
                <a:gridCol w="882650">
                  <a:extLst>
                    <a:ext uri="{9D8B030D-6E8A-4147-A177-3AD203B41FA5}">
                      <a16:colId xmlns:a16="http://schemas.microsoft.com/office/drawing/2014/main" val="674553232"/>
                    </a:ext>
                  </a:extLst>
                </a:gridCol>
                <a:gridCol w="828125">
                  <a:extLst>
                    <a:ext uri="{9D8B030D-6E8A-4147-A177-3AD203B41FA5}">
                      <a16:colId xmlns:a16="http://schemas.microsoft.com/office/drawing/2014/main" val="3640643701"/>
                    </a:ext>
                  </a:extLst>
                </a:gridCol>
                <a:gridCol w="748750">
                  <a:extLst>
                    <a:ext uri="{9D8B030D-6E8A-4147-A177-3AD203B41FA5}">
                      <a16:colId xmlns:a16="http://schemas.microsoft.com/office/drawing/2014/main" val="2669668728"/>
                    </a:ext>
                  </a:extLst>
                </a:gridCol>
                <a:gridCol w="1021800">
                  <a:extLst>
                    <a:ext uri="{9D8B030D-6E8A-4147-A177-3AD203B41FA5}">
                      <a16:colId xmlns:a16="http://schemas.microsoft.com/office/drawing/2014/main" val="1056045878"/>
                    </a:ext>
                  </a:extLst>
                </a:gridCol>
                <a:gridCol w="617783">
                  <a:extLst>
                    <a:ext uri="{9D8B030D-6E8A-4147-A177-3AD203B41FA5}">
                      <a16:colId xmlns:a16="http://schemas.microsoft.com/office/drawing/2014/main" val="1379205422"/>
                    </a:ext>
                  </a:extLst>
                </a:gridCol>
                <a:gridCol w="617783">
                  <a:extLst>
                    <a:ext uri="{9D8B030D-6E8A-4147-A177-3AD203B41FA5}">
                      <a16:colId xmlns:a16="http://schemas.microsoft.com/office/drawing/2014/main" val="1481198504"/>
                    </a:ext>
                  </a:extLst>
                </a:gridCol>
              </a:tblGrid>
              <a:tr h="18225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2025 - PER SINISTRO</a:t>
                      </a:r>
                    </a:p>
                  </a:txBody>
                  <a:tcPr marL="6075" marR="6075" marT="60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SINISTRI</a:t>
                      </a:r>
                    </a:p>
                  </a:txBody>
                  <a:tcPr marL="6075" marR="6075" marT="60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IN CORSO</a:t>
                      </a:r>
                    </a:p>
                  </a:txBody>
                  <a:tcPr marL="6075" marR="6075" marT="60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LIQUIDATI</a:t>
                      </a:r>
                    </a:p>
                  </a:txBody>
                  <a:tcPr marL="6075" marR="6075" marT="60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SENZA SEGUITO</a:t>
                      </a:r>
                    </a:p>
                  </a:txBody>
                  <a:tcPr marL="6075" marR="6075" marT="60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RISERVA  </a:t>
                      </a:r>
                    </a:p>
                  </a:txBody>
                  <a:tcPr marL="6075" marR="6075" marT="60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LIQUIDATO  </a:t>
                      </a:r>
                    </a:p>
                  </a:txBody>
                  <a:tcPr marL="6075" marR="6075" marT="60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VALORE  </a:t>
                      </a:r>
                    </a:p>
                  </a:txBody>
                  <a:tcPr marL="6075" marR="6075" marT="60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PREMIO IMPONIBILE</a:t>
                      </a:r>
                    </a:p>
                  </a:txBody>
                  <a:tcPr marL="6075" marR="6075" marT="60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S/P</a:t>
                      </a:r>
                    </a:p>
                  </a:txBody>
                  <a:tcPr marL="6075" marR="6075" marT="60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75" marR="6075" marT="60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1007784"/>
                  </a:ext>
                </a:extLst>
              </a:tr>
              <a:tr h="18225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TOTALE</a:t>
                      </a: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530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9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9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149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9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326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9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       131.767,94 € 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125.570,64 € </a:t>
                      </a: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9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257.338,58 €</a:t>
                      </a: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270.753,46 €</a:t>
                      </a: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95%</a:t>
                      </a: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9659971"/>
                  </a:ext>
                </a:extLst>
              </a:tr>
              <a:tr h="18225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INFORTUNI</a:t>
                      </a: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9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521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9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146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9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322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       125.766,94 € 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9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 117.144,64 € </a:t>
                      </a: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242.911,58 €</a:t>
                      </a: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9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235.904,90 €</a:t>
                      </a: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103%</a:t>
                      </a: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75" marR="6075" marT="60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4609117"/>
                  </a:ext>
                </a:extLst>
              </a:tr>
              <a:tr h="17618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Lesioni</a:t>
                      </a: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9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520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146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9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322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9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          45.766,94 € 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 117.144,64 € </a:t>
                      </a: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162.911,58 €</a:t>
                      </a: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it-IT" sz="9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it-IT" sz="9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75" marR="6075" marT="60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3838861"/>
                  </a:ext>
                </a:extLst>
              </a:tr>
              <a:tr h="18225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Morte</a:t>
                      </a: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9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9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9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          80.000,00 € 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9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-   € </a:t>
                      </a: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80.000,00 €</a:t>
                      </a: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it-IT" sz="9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it-IT" sz="9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75" marR="6075" marT="60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7408062"/>
                  </a:ext>
                </a:extLst>
              </a:tr>
              <a:tr h="18225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RCT</a:t>
                      </a: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9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9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9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9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            6.001,00 € 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     8.426,00 € </a:t>
                      </a: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14.427,00 €</a:t>
                      </a: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34.848,56 €</a:t>
                      </a: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41%</a:t>
                      </a: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75" marR="6075" marT="60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3455691"/>
                  </a:ext>
                </a:extLst>
              </a:tr>
              <a:tr h="17618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Danni a cose</a:t>
                      </a: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9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9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9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9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-   € 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-   € </a:t>
                      </a: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-   €  </a:t>
                      </a: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it-IT" sz="9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it-IT" sz="9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75" marR="6075" marT="60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2988504"/>
                  </a:ext>
                </a:extLst>
              </a:tr>
              <a:tr h="18225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Danni a persone</a:t>
                      </a: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9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9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9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            6.001,00 € 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9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     8.426,00 € </a:t>
                      </a: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14.427,00 €</a:t>
                      </a: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it-IT" sz="9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it-IT" sz="9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75" marR="6075" marT="60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8352070"/>
                  </a:ext>
                </a:extLst>
              </a:tr>
              <a:tr h="17618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75" marR="6075" marT="607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75" marR="6075" marT="607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75" marR="6075" marT="607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75" marR="6075" marT="607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75" marR="6075" marT="607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75" marR="6075" marT="607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75" marR="6075" marT="607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75" marR="6075" marT="607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75" marR="6075" marT="60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75" marR="6075" marT="60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75" marR="6075" marT="60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5262607"/>
                  </a:ext>
                </a:extLst>
              </a:tr>
            </a:tbl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D6E7D148-6606-955E-E74D-CBCEDC002738}"/>
              </a:ext>
            </a:extLst>
          </p:cNvPr>
          <p:cNvSpPr>
            <a:spLocks noGrp="1"/>
          </p:cNvSpPr>
          <p:nvPr>
            <p:ph type="title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it-IT" dirty="0" err="1">
                <a:solidFill>
                  <a:srgbClr val="000F47"/>
                </a:solidFill>
              </a:rPr>
              <a:t>C.S.A.In</a:t>
            </a:r>
            <a:r>
              <a:rPr lang="it-IT" dirty="0">
                <a:solidFill>
                  <a:srgbClr val="000F47"/>
                </a:solidFill>
              </a:rPr>
              <a:t> – Centri Sportivi Aziendali Industriali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826BCAE-58CA-5657-B54C-BFE49EF165A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C823384-2074-4C75-9031-ACAC8BCA8354}" type="slidenum">
              <a:rPr lang="it-IT" smtClean="0"/>
              <a:pPr/>
              <a:t>5</a:t>
            </a:fld>
            <a:endParaRPr lang="it-IT" dirty="0"/>
          </a:p>
        </p:txBody>
      </p:sp>
      <p:sp>
        <p:nvSpPr>
          <p:cNvPr id="12" name="Freccia in giù 11">
            <a:extLst>
              <a:ext uri="{FF2B5EF4-FFF2-40B4-BE49-F238E27FC236}">
                <a16:creationId xmlns:a16="http://schemas.microsoft.com/office/drawing/2014/main" id="{DEA7B96E-AB1F-C032-8BAD-63CE740DC600}"/>
              </a:ext>
            </a:extLst>
          </p:cNvPr>
          <p:cNvSpPr/>
          <p:nvPr/>
        </p:nvSpPr>
        <p:spPr>
          <a:xfrm>
            <a:off x="3629888" y="3367393"/>
            <a:ext cx="406400" cy="552481"/>
          </a:xfrm>
          <a:prstGeom prst="down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5" name="Segnaposto testo 2">
            <a:extLst>
              <a:ext uri="{FF2B5EF4-FFF2-40B4-BE49-F238E27FC236}">
                <a16:creationId xmlns:a16="http://schemas.microsoft.com/office/drawing/2014/main" id="{7E8438FE-C8A0-B4FC-4E76-B32FDC43ACA8}"/>
              </a:ext>
            </a:extLst>
          </p:cNvPr>
          <p:cNvSpPr txBox="1">
            <a:spLocks/>
          </p:cNvSpPr>
          <p:nvPr/>
        </p:nvSpPr>
        <p:spPr>
          <a:xfrm>
            <a:off x="774644" y="4043852"/>
            <a:ext cx="11278800" cy="3204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0" kern="1200">
                <a:solidFill>
                  <a:schemeClr val="lt2"/>
                </a:solidFill>
                <a:latin typeface="+mn-lt"/>
                <a:ea typeface="+mn-ea"/>
                <a:cs typeface="+mn-cs"/>
              </a:defRPr>
            </a:lvl1pPr>
            <a:lvl2pPr marL="457200" indent="-223838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tabLst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914400" indent="-223838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tabLst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371600" indent="-223838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tabLst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600200" indent="-22860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828800" indent="-223838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tabLst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>
                <a:solidFill>
                  <a:srgbClr val="000F47"/>
                </a:solidFill>
              </a:rPr>
              <a:t>AS IF - Proiezione chiusura statistica sinistri 2025</a:t>
            </a:r>
          </a:p>
          <a:p>
            <a:endParaRPr lang="it-IT" dirty="0"/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9B795693-20A6-9CE3-25DC-8B25BC367D2D}"/>
              </a:ext>
            </a:extLst>
          </p:cNvPr>
          <p:cNvSpPr txBox="1"/>
          <p:nvPr/>
        </p:nvSpPr>
        <p:spPr>
          <a:xfrm>
            <a:off x="8602333" y="1716253"/>
            <a:ext cx="3451111" cy="27238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900" dirty="0">
                <a:solidFill>
                  <a:srgbClr val="002060"/>
                </a:solidFill>
              </a:rPr>
              <a:t>Dal</a:t>
            </a:r>
            <a:r>
              <a:rPr lang="it-IT" sz="900" b="0" i="0" u="none" strike="noStrike" baseline="0" dirty="0">
                <a:solidFill>
                  <a:srgbClr val="002060"/>
                </a:solidFill>
              </a:rPr>
              <a:t> 2025 sono state introdott</a:t>
            </a:r>
            <a:r>
              <a:rPr lang="it-IT" sz="900" dirty="0">
                <a:solidFill>
                  <a:srgbClr val="002060"/>
                </a:solidFill>
              </a:rPr>
              <a:t>e </a:t>
            </a:r>
            <a:r>
              <a:rPr lang="it-IT" sz="900" b="0" i="0" u="none" strike="noStrike" baseline="0" dirty="0">
                <a:solidFill>
                  <a:srgbClr val="002060"/>
                </a:solidFill>
              </a:rPr>
              <a:t>le seguenti modifiche alle condizioni di polizza che favoriscono il miglioramento dell’andamento tecnico</a:t>
            </a:r>
            <a:r>
              <a:rPr lang="it-IT" sz="900" dirty="0">
                <a:solidFill>
                  <a:srgbClr val="002060"/>
                </a:solidFill>
              </a:rPr>
              <a:t>. Difatti, attualmente si ha diritto alle garanzie </a:t>
            </a:r>
            <a:r>
              <a:rPr lang="it-IT" sz="900" b="1" dirty="0">
                <a:solidFill>
                  <a:srgbClr val="002060"/>
                </a:solidFill>
              </a:rPr>
              <a:t>Diaria da Gesso </a:t>
            </a:r>
            <a:r>
              <a:rPr lang="it-IT" sz="900" dirty="0">
                <a:solidFill>
                  <a:srgbClr val="002060"/>
                </a:solidFill>
              </a:rPr>
              <a:t>e </a:t>
            </a:r>
            <a:r>
              <a:rPr lang="it-IT" sz="900" b="1" dirty="0">
                <a:solidFill>
                  <a:srgbClr val="002060"/>
                </a:solidFill>
              </a:rPr>
              <a:t>Rimborso Spese di cura ospedaliere </a:t>
            </a:r>
            <a:r>
              <a:rPr lang="it-IT" sz="900" dirty="0">
                <a:solidFill>
                  <a:srgbClr val="002060"/>
                </a:solidFill>
              </a:rPr>
              <a:t>e </a:t>
            </a:r>
            <a:r>
              <a:rPr lang="it-IT" sz="900" b="1" dirty="0">
                <a:solidFill>
                  <a:srgbClr val="002060"/>
                </a:solidFill>
              </a:rPr>
              <a:t>Rimborso Spese Mediche </a:t>
            </a:r>
            <a:r>
              <a:rPr lang="it-IT" sz="900" dirty="0">
                <a:solidFill>
                  <a:srgbClr val="002060"/>
                </a:solidFill>
              </a:rPr>
              <a:t>solo</a:t>
            </a:r>
            <a:r>
              <a:rPr lang="it-IT" sz="900" b="1" dirty="0">
                <a:solidFill>
                  <a:srgbClr val="002060"/>
                </a:solidFill>
              </a:rPr>
              <a:t> </a:t>
            </a:r>
            <a:r>
              <a:rPr lang="it-IT" sz="900" dirty="0">
                <a:solidFill>
                  <a:srgbClr val="002060"/>
                </a:solidFill>
              </a:rPr>
              <a:t>in caso di sinistro con percentuale IP sopra al 3% (contrariamente al biennio 2023 – 2024 in cui le garanzie erano operanti anche in caso di infortunio non indennizzato). Peraltro, la Diaria da Gesso viene attualmente liquidata prevedendo un’indennità forfettaria pari a € 150,00 anziché prevedere una diaria giornaliera, andando a contingentare la spesa sui sinistri di lungo periodo. </a:t>
            </a:r>
          </a:p>
          <a:p>
            <a:endParaRPr lang="it-IT" sz="900" dirty="0">
              <a:solidFill>
                <a:srgbClr val="002060"/>
              </a:solidFill>
            </a:endParaRPr>
          </a:p>
          <a:p>
            <a:r>
              <a:rPr lang="it-IT" sz="900" dirty="0">
                <a:solidFill>
                  <a:srgbClr val="002060"/>
                </a:solidFill>
              </a:rPr>
              <a:t>Infine, per la disciplina </a:t>
            </a:r>
            <a:r>
              <a:rPr lang="it-IT" sz="900" b="1" dirty="0">
                <a:solidFill>
                  <a:srgbClr val="002060"/>
                </a:solidFill>
              </a:rPr>
              <a:t>Ginnastica</a:t>
            </a:r>
            <a:r>
              <a:rPr lang="it-IT" sz="900" dirty="0">
                <a:solidFill>
                  <a:srgbClr val="002060"/>
                </a:solidFill>
              </a:rPr>
              <a:t> (artistica, aerobica, ritmica/Hip Hop/Step </a:t>
            </a:r>
            <a:r>
              <a:rPr lang="it-IT" sz="900" dirty="0" err="1">
                <a:solidFill>
                  <a:srgbClr val="002060"/>
                </a:solidFill>
              </a:rPr>
              <a:t>total</a:t>
            </a:r>
            <a:r>
              <a:rPr lang="it-IT" sz="900" dirty="0">
                <a:solidFill>
                  <a:srgbClr val="002060"/>
                </a:solidFill>
              </a:rPr>
              <a:t> body power/Fitness), una delle principali attività che impattava sull’andamento tecnico nel biennio 2023 – 2024 è stata innalzata la franchigia al 7% (anziché al 5% come precedentemente previsto) portando ad un risparmio medio annuo sul valore dei sinistri di ca. € 14.000,00.</a:t>
            </a:r>
          </a:p>
          <a:p>
            <a:endParaRPr lang="it-IT" sz="9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19" name="Segnaposto contenuto 7">
            <a:extLst>
              <a:ext uri="{FF2B5EF4-FFF2-40B4-BE49-F238E27FC236}">
                <a16:creationId xmlns:a16="http://schemas.microsoft.com/office/drawing/2014/main" id="{5D1E0FCD-37DE-79B2-F734-D09D372F88C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2708085"/>
              </p:ext>
            </p:extLst>
          </p:nvPr>
        </p:nvGraphicFramePr>
        <p:xfrm>
          <a:off x="774644" y="4364252"/>
          <a:ext cx="8103517" cy="1622079"/>
        </p:xfrm>
        <a:graphic>
          <a:graphicData uri="http://schemas.openxmlformats.org/drawingml/2006/table">
            <a:tbl>
              <a:tblPr/>
              <a:tblGrid>
                <a:gridCol w="1001163">
                  <a:extLst>
                    <a:ext uri="{9D8B030D-6E8A-4147-A177-3AD203B41FA5}">
                      <a16:colId xmlns:a16="http://schemas.microsoft.com/office/drawing/2014/main" val="2159810551"/>
                    </a:ext>
                  </a:extLst>
                </a:gridCol>
                <a:gridCol w="563076">
                  <a:extLst>
                    <a:ext uri="{9D8B030D-6E8A-4147-A177-3AD203B41FA5}">
                      <a16:colId xmlns:a16="http://schemas.microsoft.com/office/drawing/2014/main" val="3684689473"/>
                    </a:ext>
                  </a:extLst>
                </a:gridCol>
                <a:gridCol w="502687">
                  <a:extLst>
                    <a:ext uri="{9D8B030D-6E8A-4147-A177-3AD203B41FA5}">
                      <a16:colId xmlns:a16="http://schemas.microsoft.com/office/drawing/2014/main" val="2589226503"/>
                    </a:ext>
                  </a:extLst>
                </a:gridCol>
                <a:gridCol w="526500">
                  <a:extLst>
                    <a:ext uri="{9D8B030D-6E8A-4147-A177-3AD203B41FA5}">
                      <a16:colId xmlns:a16="http://schemas.microsoft.com/office/drawing/2014/main" val="1437265463"/>
                    </a:ext>
                  </a:extLst>
                </a:gridCol>
                <a:gridCol w="793200">
                  <a:extLst>
                    <a:ext uri="{9D8B030D-6E8A-4147-A177-3AD203B41FA5}">
                      <a16:colId xmlns:a16="http://schemas.microsoft.com/office/drawing/2014/main" val="1629024296"/>
                    </a:ext>
                  </a:extLst>
                </a:gridCol>
                <a:gridCol w="882650">
                  <a:extLst>
                    <a:ext uri="{9D8B030D-6E8A-4147-A177-3AD203B41FA5}">
                      <a16:colId xmlns:a16="http://schemas.microsoft.com/office/drawing/2014/main" val="674553232"/>
                    </a:ext>
                  </a:extLst>
                </a:gridCol>
                <a:gridCol w="828125">
                  <a:extLst>
                    <a:ext uri="{9D8B030D-6E8A-4147-A177-3AD203B41FA5}">
                      <a16:colId xmlns:a16="http://schemas.microsoft.com/office/drawing/2014/main" val="3640643701"/>
                    </a:ext>
                  </a:extLst>
                </a:gridCol>
                <a:gridCol w="748750">
                  <a:extLst>
                    <a:ext uri="{9D8B030D-6E8A-4147-A177-3AD203B41FA5}">
                      <a16:colId xmlns:a16="http://schemas.microsoft.com/office/drawing/2014/main" val="2669668728"/>
                    </a:ext>
                  </a:extLst>
                </a:gridCol>
                <a:gridCol w="1021800">
                  <a:extLst>
                    <a:ext uri="{9D8B030D-6E8A-4147-A177-3AD203B41FA5}">
                      <a16:colId xmlns:a16="http://schemas.microsoft.com/office/drawing/2014/main" val="1056045878"/>
                    </a:ext>
                  </a:extLst>
                </a:gridCol>
                <a:gridCol w="617783">
                  <a:extLst>
                    <a:ext uri="{9D8B030D-6E8A-4147-A177-3AD203B41FA5}">
                      <a16:colId xmlns:a16="http://schemas.microsoft.com/office/drawing/2014/main" val="1379205422"/>
                    </a:ext>
                  </a:extLst>
                </a:gridCol>
                <a:gridCol w="617783">
                  <a:extLst>
                    <a:ext uri="{9D8B030D-6E8A-4147-A177-3AD203B41FA5}">
                      <a16:colId xmlns:a16="http://schemas.microsoft.com/office/drawing/2014/main" val="1481198504"/>
                    </a:ext>
                  </a:extLst>
                </a:gridCol>
              </a:tblGrid>
              <a:tr h="18225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2025 - PER SINISTRO</a:t>
                      </a:r>
                    </a:p>
                  </a:txBody>
                  <a:tcPr marL="6075" marR="6075" marT="60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SINISTRI</a:t>
                      </a:r>
                    </a:p>
                  </a:txBody>
                  <a:tcPr marL="6075" marR="6075" marT="60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IN CORSO</a:t>
                      </a:r>
                    </a:p>
                  </a:txBody>
                  <a:tcPr marL="6075" marR="6075" marT="60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LIQUIDATI</a:t>
                      </a:r>
                    </a:p>
                  </a:txBody>
                  <a:tcPr marL="6075" marR="6075" marT="60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SENZA SEGUITO</a:t>
                      </a:r>
                    </a:p>
                  </a:txBody>
                  <a:tcPr marL="6075" marR="6075" marT="60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RISERVA  </a:t>
                      </a:r>
                    </a:p>
                  </a:txBody>
                  <a:tcPr marL="6075" marR="6075" marT="60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LIQUIDATO  </a:t>
                      </a:r>
                    </a:p>
                  </a:txBody>
                  <a:tcPr marL="6075" marR="6075" marT="60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VALORE  </a:t>
                      </a:r>
                    </a:p>
                  </a:txBody>
                  <a:tcPr marL="6075" marR="6075" marT="60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PREMIO IMPONIBILE</a:t>
                      </a:r>
                    </a:p>
                  </a:txBody>
                  <a:tcPr marL="6075" marR="6075" marT="60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S/P</a:t>
                      </a:r>
                    </a:p>
                  </a:txBody>
                  <a:tcPr marL="6075" marR="6075" marT="60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75" marR="6075" marT="60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1007784"/>
                  </a:ext>
                </a:extLst>
              </a:tr>
              <a:tr h="18225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TOTALE</a:t>
                      </a: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530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168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362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- €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224.409,41 €</a:t>
                      </a: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224.409,41 €</a:t>
                      </a: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270.753,46 €</a:t>
                      </a: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83%</a:t>
                      </a: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9659971"/>
                  </a:ext>
                </a:extLst>
              </a:tr>
              <a:tr h="18225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INFORTUNI</a:t>
                      </a: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9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521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163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358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- €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209.982,41 €</a:t>
                      </a: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209.982,41 €</a:t>
                      </a: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9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235.904,90 €</a:t>
                      </a: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89%</a:t>
                      </a: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75" marR="6075" marT="60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4609117"/>
                  </a:ext>
                </a:extLst>
              </a:tr>
              <a:tr h="17618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Lesioni</a:t>
                      </a: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9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520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162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358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- €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129.982,41 €</a:t>
                      </a: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129.982,41 €</a:t>
                      </a: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it-IT" sz="9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it-IT" sz="9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75" marR="6075" marT="60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3838861"/>
                  </a:ext>
                </a:extLst>
              </a:tr>
              <a:tr h="18225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Morte</a:t>
                      </a: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9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- €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80.000,00 €</a:t>
                      </a: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80.000,00 €</a:t>
                      </a: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it-IT" sz="9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it-IT" sz="9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75" marR="6075" marT="60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7408062"/>
                  </a:ext>
                </a:extLst>
              </a:tr>
              <a:tr h="18225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RCT</a:t>
                      </a: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9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- €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14.427,00</a:t>
                      </a: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14.427,00</a:t>
                      </a: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34.848,56 €</a:t>
                      </a: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41%</a:t>
                      </a: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75" marR="6075" marT="60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3455691"/>
                  </a:ext>
                </a:extLst>
              </a:tr>
              <a:tr h="17618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Danni a cose</a:t>
                      </a: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9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- €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- €</a:t>
                      </a: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- €</a:t>
                      </a: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it-IT" sz="9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it-IT" sz="9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75" marR="6075" marT="60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2988504"/>
                  </a:ext>
                </a:extLst>
              </a:tr>
              <a:tr h="18225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Danni a persone</a:t>
                      </a: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9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- €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14.427,00 €</a:t>
                      </a: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14.427,00 €</a:t>
                      </a: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it-IT" sz="9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it-IT" sz="9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75" marR="6075" marT="60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8352070"/>
                  </a:ext>
                </a:extLst>
              </a:tr>
              <a:tr h="17618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75" marR="6075" marT="607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75" marR="6075" marT="607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75" marR="6075" marT="607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75" marR="6075" marT="607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75" marR="6075" marT="607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75" marR="6075" marT="607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75" marR="6075" marT="607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75" marR="6075" marT="607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75" marR="6075" marT="60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75" marR="6075" marT="60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75" marR="6075" marT="60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5262607"/>
                  </a:ext>
                </a:extLst>
              </a:tr>
            </a:tbl>
          </a:graphicData>
        </a:graphic>
      </p:graphicFrame>
      <p:sp>
        <p:nvSpPr>
          <p:cNvPr id="20" name="Segnaposto testo 2">
            <a:extLst>
              <a:ext uri="{FF2B5EF4-FFF2-40B4-BE49-F238E27FC236}">
                <a16:creationId xmlns:a16="http://schemas.microsoft.com/office/drawing/2014/main" id="{E163E066-2669-FFD2-244C-907A2E188D99}"/>
              </a:ext>
            </a:extLst>
          </p:cNvPr>
          <p:cNvSpPr txBox="1">
            <a:spLocks/>
          </p:cNvSpPr>
          <p:nvPr/>
        </p:nvSpPr>
        <p:spPr>
          <a:xfrm>
            <a:off x="457200" y="975600"/>
            <a:ext cx="11278800" cy="3204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0" kern="1200">
                <a:solidFill>
                  <a:schemeClr val="lt2"/>
                </a:solidFill>
                <a:latin typeface="+mn-lt"/>
                <a:ea typeface="+mn-ea"/>
                <a:cs typeface="+mn-cs"/>
              </a:defRPr>
            </a:lvl1pPr>
            <a:lvl2pPr marL="457200" indent="-223838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tabLst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914400" indent="-223838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tabLst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371600" indent="-223838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tabLst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600200" indent="-22860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828800" indent="-223838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tabLst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>
                <a:solidFill>
                  <a:srgbClr val="000F47"/>
                </a:solidFill>
              </a:rPr>
              <a:t>Analisi andamento tecnico – Statistica sinistri 2025</a:t>
            </a:r>
          </a:p>
          <a:p>
            <a:endParaRPr lang="it-IT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BCB55927-7D5D-8FF2-030F-014997D7CE56}"/>
              </a:ext>
            </a:extLst>
          </p:cNvPr>
          <p:cNvSpPr txBox="1"/>
          <p:nvPr/>
        </p:nvSpPr>
        <p:spPr>
          <a:xfrm>
            <a:off x="701036" y="5968569"/>
            <a:ext cx="10936782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900" dirty="0">
                <a:solidFill>
                  <a:srgbClr val="002060"/>
                </a:solidFill>
              </a:rPr>
              <a:t>Per tale proiezione di chiusura del 2025 sono stati presi in considerazione i costi medi e le percentuali di chiusura dei sinistri. Inoltre, in via prudenziale sono stati considerati liquidati il sinistro mortale e tutti i sinistri RCT in corso.</a:t>
            </a:r>
          </a:p>
          <a:p>
            <a:endParaRPr lang="it-IT" sz="9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674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4875CA5-2069-BCCE-0041-7A4D34DEA0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99F12DD-C498-1C12-3072-A09D8458240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it-IT" dirty="0">
                <a:solidFill>
                  <a:srgbClr val="000F47"/>
                </a:solidFill>
              </a:rPr>
              <a:t>AS IF con condizioni come da Capitolato Speciale di Polizza posto a Gara – Valutazione impatto sinistri 2025</a:t>
            </a:r>
          </a:p>
          <a:p>
            <a:endParaRPr lang="it-IT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F0E9B5E-BB9F-69EB-D00E-CE5E5D98ADE5}"/>
              </a:ext>
            </a:extLst>
          </p:cNvPr>
          <p:cNvSpPr>
            <a:spLocks noGrp="1"/>
          </p:cNvSpPr>
          <p:nvPr>
            <p:ph type="title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it-IT" dirty="0" err="1">
                <a:solidFill>
                  <a:srgbClr val="000F47"/>
                </a:solidFill>
              </a:rPr>
              <a:t>C.S.A.In</a:t>
            </a:r>
            <a:r>
              <a:rPr lang="it-IT" dirty="0">
                <a:solidFill>
                  <a:srgbClr val="000F47"/>
                </a:solidFill>
              </a:rPr>
              <a:t> – Centri Sportivi Aziendali Industriali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DC9C60F-647D-EAB7-496F-10FCB38CE76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C823384-2074-4C75-9031-ACAC8BCA8354}" type="slidenum">
              <a:rPr lang="it-IT" smtClean="0"/>
              <a:pPr/>
              <a:t>6</a:t>
            </a:fld>
            <a:endParaRPr lang="it-IT" dirty="0"/>
          </a:p>
        </p:txBody>
      </p:sp>
      <p:graphicFrame>
        <p:nvGraphicFramePr>
          <p:cNvPr id="14" name="Segnaposto contenuto 7">
            <a:extLst>
              <a:ext uri="{FF2B5EF4-FFF2-40B4-BE49-F238E27FC236}">
                <a16:creationId xmlns:a16="http://schemas.microsoft.com/office/drawing/2014/main" id="{FCD09F8D-56C2-3A21-14C2-9E65842D0FA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9730178"/>
              </p:ext>
            </p:extLst>
          </p:nvPr>
        </p:nvGraphicFramePr>
        <p:xfrm>
          <a:off x="8182203" y="1427015"/>
          <a:ext cx="4007279" cy="1622079"/>
        </p:xfrm>
        <a:graphic>
          <a:graphicData uri="http://schemas.openxmlformats.org/drawingml/2006/table">
            <a:tbl>
              <a:tblPr/>
              <a:tblGrid>
                <a:gridCol w="1001163">
                  <a:extLst>
                    <a:ext uri="{9D8B030D-6E8A-4147-A177-3AD203B41FA5}">
                      <a16:colId xmlns:a16="http://schemas.microsoft.com/office/drawing/2014/main" val="2159810551"/>
                    </a:ext>
                  </a:extLst>
                </a:gridCol>
                <a:gridCol w="748750">
                  <a:extLst>
                    <a:ext uri="{9D8B030D-6E8A-4147-A177-3AD203B41FA5}">
                      <a16:colId xmlns:a16="http://schemas.microsoft.com/office/drawing/2014/main" val="2669668728"/>
                    </a:ext>
                  </a:extLst>
                </a:gridCol>
                <a:gridCol w="1021800">
                  <a:extLst>
                    <a:ext uri="{9D8B030D-6E8A-4147-A177-3AD203B41FA5}">
                      <a16:colId xmlns:a16="http://schemas.microsoft.com/office/drawing/2014/main" val="1056045878"/>
                    </a:ext>
                  </a:extLst>
                </a:gridCol>
                <a:gridCol w="617783">
                  <a:extLst>
                    <a:ext uri="{9D8B030D-6E8A-4147-A177-3AD203B41FA5}">
                      <a16:colId xmlns:a16="http://schemas.microsoft.com/office/drawing/2014/main" val="1379205422"/>
                    </a:ext>
                  </a:extLst>
                </a:gridCol>
                <a:gridCol w="617783">
                  <a:extLst>
                    <a:ext uri="{9D8B030D-6E8A-4147-A177-3AD203B41FA5}">
                      <a16:colId xmlns:a16="http://schemas.microsoft.com/office/drawing/2014/main" val="1481198504"/>
                    </a:ext>
                  </a:extLst>
                </a:gridCol>
              </a:tblGrid>
              <a:tr h="18225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2025 - PER SINISTRO</a:t>
                      </a:r>
                    </a:p>
                  </a:txBody>
                  <a:tcPr marL="6075" marR="6075" marT="60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VALORE  </a:t>
                      </a:r>
                    </a:p>
                  </a:txBody>
                  <a:tcPr marL="6075" marR="6075" marT="60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PREMIO IMPONIBILE</a:t>
                      </a:r>
                    </a:p>
                  </a:txBody>
                  <a:tcPr marL="6075" marR="6075" marT="60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S/P</a:t>
                      </a:r>
                    </a:p>
                  </a:txBody>
                  <a:tcPr marL="6075" marR="6075" marT="60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75" marR="6075" marT="60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1007784"/>
                  </a:ext>
                </a:extLst>
              </a:tr>
              <a:tr h="18225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TOTALE</a:t>
                      </a: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172.409,41 €</a:t>
                      </a: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327.187,83 €</a:t>
                      </a: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53%</a:t>
                      </a: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9659971"/>
                  </a:ext>
                </a:extLst>
              </a:tr>
              <a:tr h="18225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INFORTUNI</a:t>
                      </a: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157.982,41 €</a:t>
                      </a: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9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278.412,68 €</a:t>
                      </a: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57%</a:t>
                      </a: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75" marR="6075" marT="60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4609117"/>
                  </a:ext>
                </a:extLst>
              </a:tr>
              <a:tr h="17618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Lesioni</a:t>
                      </a: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77.982,41 €</a:t>
                      </a: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it-IT" sz="9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it-IT" sz="9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75" marR="6075" marT="60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3838861"/>
                  </a:ext>
                </a:extLst>
              </a:tr>
              <a:tr h="18225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Morte</a:t>
                      </a: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80.000,00 €</a:t>
                      </a: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it-IT" sz="9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it-IT" sz="9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75" marR="6075" marT="60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7408062"/>
                  </a:ext>
                </a:extLst>
              </a:tr>
              <a:tr h="18225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RCT</a:t>
                      </a: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14.427,00 €</a:t>
                      </a: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48.775,15 €</a:t>
                      </a: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30%</a:t>
                      </a: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75" marR="6075" marT="60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3455691"/>
                  </a:ext>
                </a:extLst>
              </a:tr>
              <a:tr h="17618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Danni a cose</a:t>
                      </a: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- €</a:t>
                      </a: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it-IT" sz="9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it-IT" sz="9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75" marR="6075" marT="60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2988504"/>
                  </a:ext>
                </a:extLst>
              </a:tr>
              <a:tr h="18225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Danni a persone</a:t>
                      </a: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14.427,00 €</a:t>
                      </a: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it-IT" sz="9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it-IT" sz="9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75" marR="6075" marT="60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8352070"/>
                  </a:ext>
                </a:extLst>
              </a:tr>
              <a:tr h="17618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75" marR="6075" marT="607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75" marR="6075" marT="607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75" marR="6075" marT="60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75" marR="6075" marT="60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75" marR="6075" marT="60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5262607"/>
                  </a:ext>
                </a:extLst>
              </a:tr>
            </a:tbl>
          </a:graphicData>
        </a:graphic>
      </p:graphicFrame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E537AF45-E4C5-1E6F-CC7C-ACB06EDD27CA}"/>
              </a:ext>
            </a:extLst>
          </p:cNvPr>
          <p:cNvSpPr txBox="1"/>
          <p:nvPr/>
        </p:nvSpPr>
        <p:spPr>
          <a:xfrm>
            <a:off x="414431" y="3456708"/>
            <a:ext cx="10703782" cy="3016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 dirty="0">
                <a:ln>
                  <a:noFill/>
                </a:ln>
                <a:solidFill>
                  <a:srgbClr val="000F47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In merito alle garanzie sopra richiamate, di seguito </a:t>
            </a:r>
            <a:r>
              <a:rPr kumimoji="0" lang="it-IT" sz="1000" b="1" i="0" u="none" strike="noStrike" kern="1200" cap="none" spc="0" normalizeH="0" baseline="0" noProof="0" dirty="0">
                <a:ln>
                  <a:noFill/>
                </a:ln>
                <a:solidFill>
                  <a:srgbClr val="000F47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stimiamo l’impatto delle migliorie tecniche </a:t>
            </a:r>
            <a:r>
              <a:rPr kumimoji="0" lang="it-IT" sz="1000" b="0" i="0" u="none" strike="noStrike" kern="1200" cap="none" spc="0" normalizeH="0" baseline="0" noProof="0" dirty="0">
                <a:ln>
                  <a:noFill/>
                </a:ln>
                <a:solidFill>
                  <a:srgbClr val="000F47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presenti nella Scheda di Offerta Tecnica rispetto agli importi minimi già previsti e recepiti dal Capitolato Speciale di Polizza: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000" b="0" i="0" u="none" strike="noStrike" kern="1200" cap="none" spc="0" normalizeH="0" baseline="0" noProof="0" dirty="0">
              <a:ln>
                <a:noFill/>
              </a:ln>
              <a:solidFill>
                <a:srgbClr val="000F47"/>
              </a:solidFill>
              <a:effectLst/>
              <a:uLnTx/>
              <a:uFillTx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000" b="1" i="0" u="none" strike="noStrike" kern="1200" cap="none" spc="0" normalizeH="0" baseline="0" noProof="0" dirty="0">
                <a:ln>
                  <a:noFill/>
                </a:ln>
                <a:solidFill>
                  <a:srgbClr val="000F47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Indennità forfettaria </a:t>
            </a:r>
            <a:r>
              <a:rPr kumimoji="0" lang="it-IT" sz="1000" b="0" i="0" u="none" strike="noStrike" kern="1200" cap="none" spc="0" normalizeH="0" baseline="0" noProof="0" dirty="0">
                <a:ln>
                  <a:noFill/>
                </a:ln>
                <a:solidFill>
                  <a:srgbClr val="000F47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1000" b="0" i="0" u="none" strike="noStrike" kern="1200" cap="none" spc="0" normalizeH="0" baseline="0" noProof="0" dirty="0">
              <a:ln>
                <a:noFill/>
              </a:ln>
              <a:solidFill>
                <a:srgbClr val="000F47"/>
              </a:solidFill>
              <a:effectLst/>
              <a:uLnTx/>
              <a:uFillTx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buFont typeface="+mj-lt"/>
              <a:buAutoNum type="romanLcPeriod"/>
              <a:defRPr/>
            </a:pPr>
            <a:r>
              <a:rPr kumimoji="0" lang="it-IT" sz="1000" b="0" i="0" u="none" strike="noStrike" kern="1200" cap="none" spc="0" normalizeH="0" baseline="0" noProof="0" dirty="0">
                <a:ln>
                  <a:noFill/>
                </a:ln>
                <a:solidFill>
                  <a:srgbClr val="000F47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Innalzamento dell’importo dell’</a:t>
            </a:r>
            <a:r>
              <a:rPr kumimoji="0" lang="it-IT" sz="1000" b="1" i="0" u="none" strike="noStrike" kern="1200" cap="none" spc="0" normalizeH="0" baseline="0" noProof="0" dirty="0">
                <a:ln>
                  <a:noFill/>
                </a:ln>
                <a:solidFill>
                  <a:srgbClr val="000F47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Indennità</a:t>
            </a:r>
            <a:r>
              <a:rPr kumimoji="0" lang="it-IT" sz="1000" b="0" i="0" u="none" strike="noStrike" kern="1200" cap="none" spc="0" normalizeH="0" baseline="0" noProof="0" dirty="0">
                <a:ln>
                  <a:noFill/>
                </a:ln>
                <a:solidFill>
                  <a:srgbClr val="000F47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it-IT" sz="1000" b="1" i="0" u="none" strike="noStrike" kern="1200" cap="none" spc="0" normalizeH="0" baseline="0" noProof="0" dirty="0">
                <a:ln>
                  <a:noFill/>
                </a:ln>
                <a:solidFill>
                  <a:srgbClr val="000F47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forfettaria</a:t>
            </a:r>
            <a:r>
              <a:rPr kumimoji="0" lang="it-IT" sz="1000" b="0" i="0" u="none" strike="noStrike" kern="1200" cap="none" spc="0" normalizeH="0" baseline="0" noProof="0" dirty="0">
                <a:ln>
                  <a:noFill/>
                </a:ln>
                <a:solidFill>
                  <a:srgbClr val="000F47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kumimoji="0" lang="it-IT" sz="1000" b="1" i="0" u="none" strike="noStrike" kern="1200" cap="none" spc="0" normalizeH="0" baseline="0" noProof="0" dirty="0">
                <a:ln>
                  <a:noFill/>
                </a:ln>
                <a:solidFill>
                  <a:srgbClr val="000F47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€ 180,00 </a:t>
            </a:r>
            <a:r>
              <a:rPr kumimoji="0" lang="it-IT" sz="1000" b="0" i="0" u="none" strike="noStrike" kern="1200" cap="none" spc="0" normalizeH="0" baseline="0" noProof="0" dirty="0">
                <a:ln>
                  <a:noFill/>
                </a:ln>
                <a:solidFill>
                  <a:srgbClr val="000F47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(anziché a € 150,00 come già previsto da Capitolato Speciale di Polizza) </a:t>
            </a:r>
            <a:r>
              <a:rPr kumimoji="0" lang="it-IT" sz="1000" b="1" i="0" u="none" strike="noStrike" kern="1200" cap="none" spc="0" normalizeH="0" baseline="0" noProof="0" dirty="0">
                <a:ln>
                  <a:noFill/>
                </a:ln>
                <a:solidFill>
                  <a:srgbClr val="000F47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kumimoji="0" lang="it-IT" sz="1000" b="0" i="0" u="none" strike="noStrike" kern="1200" cap="none" spc="0" normalizeH="0" baseline="0" noProof="0" dirty="0">
                <a:ln>
                  <a:noFill/>
                </a:ln>
                <a:solidFill>
                  <a:srgbClr val="000F47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 Si stima un aumento del valore dei sinistri di </a:t>
            </a:r>
            <a:r>
              <a:rPr lang="it-IT" sz="1000" dirty="0">
                <a:solidFill>
                  <a:srgbClr val="000F47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ca. </a:t>
            </a:r>
            <a:r>
              <a:rPr lang="it-IT" sz="1000" b="1" dirty="0">
                <a:solidFill>
                  <a:srgbClr val="000F47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€ 3.300,00</a:t>
            </a:r>
            <a:r>
              <a:rPr kumimoji="0" lang="it-IT" sz="1000" b="0" i="0" u="none" strike="noStrike" kern="1200" cap="none" spc="0" normalizeH="0" baseline="0" noProof="0" dirty="0">
                <a:ln>
                  <a:noFill/>
                </a:ln>
                <a:solidFill>
                  <a:srgbClr val="000F47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285750" lvl="0" indent="-285750">
              <a:buFont typeface="+mj-lt"/>
              <a:buAutoNum type="romanLcPeriod"/>
              <a:defRPr/>
            </a:pPr>
            <a:endParaRPr kumimoji="0" lang="it-IT" sz="1000" b="0" i="0" u="none" strike="noStrike" kern="1200" cap="none" spc="0" normalizeH="0" baseline="0" noProof="0" dirty="0">
              <a:ln>
                <a:noFill/>
              </a:ln>
              <a:solidFill>
                <a:srgbClr val="000F47"/>
              </a:solidFill>
              <a:effectLst/>
              <a:uLnTx/>
              <a:uFillTx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buFont typeface="+mj-lt"/>
              <a:buAutoNum type="romanLcPeriod"/>
              <a:defRPr/>
            </a:pPr>
            <a:r>
              <a:rPr lang="it-IT" sz="1000" dirty="0">
                <a:solidFill>
                  <a:srgbClr val="000F47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Innalzamento dell’importo dell’</a:t>
            </a:r>
            <a:r>
              <a:rPr lang="it-IT" sz="1000" b="1" dirty="0">
                <a:solidFill>
                  <a:srgbClr val="000F47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Indennità</a:t>
            </a:r>
            <a:r>
              <a:rPr lang="it-IT" sz="1000" dirty="0">
                <a:solidFill>
                  <a:srgbClr val="000F47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000" b="1" dirty="0">
                <a:solidFill>
                  <a:srgbClr val="000F47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forfettaria</a:t>
            </a:r>
            <a:r>
              <a:rPr lang="it-IT" sz="1000" dirty="0">
                <a:solidFill>
                  <a:srgbClr val="000F47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it-IT" sz="1000" b="1" dirty="0">
                <a:solidFill>
                  <a:srgbClr val="000F47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€ 220,00 </a:t>
            </a:r>
            <a:r>
              <a:rPr lang="it-IT" sz="1000" dirty="0">
                <a:solidFill>
                  <a:srgbClr val="000F47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(anziché a € 150,00 come già previsto da Capitolato Speciale di Polizza) </a:t>
            </a:r>
            <a:r>
              <a:rPr lang="it-IT" sz="1000" b="1" dirty="0">
                <a:solidFill>
                  <a:srgbClr val="000F47"/>
                </a:solidFill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it-IT" sz="1000" dirty="0">
                <a:solidFill>
                  <a:srgbClr val="000F47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Si stima un aumento del valore dei sinistri di ca. </a:t>
            </a:r>
            <a:r>
              <a:rPr lang="it-IT" sz="1000" b="1" dirty="0">
                <a:solidFill>
                  <a:srgbClr val="000F47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€ 8.000,00</a:t>
            </a:r>
            <a:r>
              <a:rPr lang="it-IT" sz="1000" dirty="0">
                <a:solidFill>
                  <a:srgbClr val="000F47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lvl="0" indent="-285750">
              <a:buFont typeface="+mj-lt"/>
              <a:buAutoNum type="romanLcPeriod"/>
              <a:defRPr/>
            </a:pPr>
            <a:endParaRPr kumimoji="0" lang="it-IT" sz="1000" b="0" i="0" u="none" strike="noStrike" kern="1200" cap="none" spc="0" normalizeH="0" baseline="0" noProof="0" dirty="0">
              <a:ln>
                <a:noFill/>
              </a:ln>
              <a:solidFill>
                <a:srgbClr val="000F47"/>
              </a:solidFill>
              <a:effectLst/>
              <a:uLnTx/>
              <a:uFillTx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defRPr/>
            </a:pPr>
            <a:endParaRPr kumimoji="0" lang="it-IT" sz="1000" b="0" i="0" u="none" strike="noStrike" kern="1200" cap="none" spc="0" normalizeH="0" baseline="0" noProof="0" dirty="0">
              <a:ln>
                <a:noFill/>
              </a:ln>
              <a:solidFill>
                <a:srgbClr val="000F47"/>
              </a:solidFill>
              <a:effectLst/>
              <a:uLnTx/>
              <a:uFillTx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it-IT" sz="1000" b="1" dirty="0">
                <a:solidFill>
                  <a:srgbClr val="000F47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Diaria da Gesso </a:t>
            </a:r>
          </a:p>
          <a:p>
            <a:pPr lvl="0">
              <a:defRPr/>
            </a:pPr>
            <a:endParaRPr lang="it-IT" sz="1000" dirty="0">
              <a:solidFill>
                <a:srgbClr val="000F47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+mj-lt"/>
              <a:buAutoNum type="romanLcPeriod"/>
              <a:defRPr/>
            </a:pPr>
            <a:r>
              <a:rPr lang="it-IT" sz="1000" dirty="0">
                <a:solidFill>
                  <a:srgbClr val="000F47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Innalzamento dell’importo </a:t>
            </a:r>
            <a:r>
              <a:rPr lang="it-IT" sz="1000" b="1" dirty="0">
                <a:solidFill>
                  <a:srgbClr val="000F47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Diaria da Gesso </a:t>
            </a:r>
            <a:r>
              <a:rPr lang="it-IT" sz="1000" dirty="0">
                <a:solidFill>
                  <a:srgbClr val="000F47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it-IT" sz="1000" b="1" dirty="0">
                <a:solidFill>
                  <a:srgbClr val="000F47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€ 180,00 </a:t>
            </a:r>
            <a:r>
              <a:rPr lang="it-IT" sz="1000" dirty="0">
                <a:solidFill>
                  <a:srgbClr val="000F47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(anziché a € 150,00 come da già previsto da Capitolato Speciale di Polizza) </a:t>
            </a:r>
            <a:r>
              <a:rPr lang="it-IT" sz="1000" b="1" dirty="0">
                <a:solidFill>
                  <a:srgbClr val="000F47"/>
                </a:solidFill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it-IT" sz="1000" dirty="0">
                <a:solidFill>
                  <a:srgbClr val="000F47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Si stima un aumento del valore dei sinistri di ca. </a:t>
            </a:r>
            <a:r>
              <a:rPr lang="it-IT" sz="1000" b="1" dirty="0">
                <a:solidFill>
                  <a:srgbClr val="000F47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€ 300,00</a:t>
            </a:r>
            <a:r>
              <a:rPr lang="it-IT" sz="1000" dirty="0">
                <a:solidFill>
                  <a:srgbClr val="000F47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285750" indent="-285750">
              <a:buFont typeface="+mj-lt"/>
              <a:buAutoNum type="romanLcPeriod"/>
              <a:defRPr/>
            </a:pPr>
            <a:endParaRPr lang="it-IT" sz="1000" dirty="0">
              <a:solidFill>
                <a:srgbClr val="000F47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+mj-lt"/>
              <a:buAutoNum type="romanLcPeriod"/>
              <a:defRPr/>
            </a:pPr>
            <a:r>
              <a:rPr lang="it-IT" sz="1000" dirty="0">
                <a:solidFill>
                  <a:srgbClr val="000F47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Innalzamento dell’ importo </a:t>
            </a:r>
            <a:r>
              <a:rPr lang="it-IT" sz="1000" b="1" dirty="0">
                <a:solidFill>
                  <a:srgbClr val="000F47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Diaria da Gesso </a:t>
            </a:r>
            <a:r>
              <a:rPr lang="it-IT" sz="1000" dirty="0">
                <a:solidFill>
                  <a:srgbClr val="000F47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it-IT" sz="1000" b="1" dirty="0">
                <a:solidFill>
                  <a:srgbClr val="000F47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€ 220,00 </a:t>
            </a:r>
            <a:r>
              <a:rPr lang="it-IT" sz="1000" dirty="0">
                <a:solidFill>
                  <a:srgbClr val="000F47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(anziché a € 150,00 come da già previsto da Capitolato Speciale di Polizza) </a:t>
            </a:r>
            <a:r>
              <a:rPr lang="it-IT" sz="1000" b="1" dirty="0">
                <a:solidFill>
                  <a:srgbClr val="000F47"/>
                </a:solidFill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it-IT" sz="1000" dirty="0">
                <a:solidFill>
                  <a:srgbClr val="000F47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Si stima un aumento del valore dei sinistri di ca. € </a:t>
            </a:r>
            <a:r>
              <a:rPr lang="it-IT" sz="1000" b="1" dirty="0">
                <a:solidFill>
                  <a:srgbClr val="000F47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800,00</a:t>
            </a:r>
            <a:r>
              <a:rPr lang="it-IT" sz="1000" dirty="0">
                <a:solidFill>
                  <a:srgbClr val="000F47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it-IT" sz="1000" b="1" i="0" u="none" strike="noStrike" kern="1200" cap="none" spc="0" normalizeH="0" baseline="0" noProof="0" dirty="0">
              <a:ln>
                <a:noFill/>
              </a:ln>
              <a:solidFill>
                <a:srgbClr val="000F47"/>
              </a:solidFill>
              <a:effectLst/>
              <a:uLnTx/>
              <a:uFillTx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035D6C5C-6767-5252-B221-C7306BEC181E}"/>
              </a:ext>
            </a:extLst>
          </p:cNvPr>
          <p:cNvSpPr txBox="1"/>
          <p:nvPr/>
        </p:nvSpPr>
        <p:spPr>
          <a:xfrm>
            <a:off x="414431" y="1261425"/>
            <a:ext cx="663543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000" dirty="0">
                <a:solidFill>
                  <a:srgbClr val="002060"/>
                </a:solidFill>
              </a:rPr>
              <a:t>Il Capitolato Speciale di Polizza posto a Gara apporta alcune modifiche alle condizioni di polizza attualmente previste. In particolare,</a:t>
            </a:r>
            <a:r>
              <a:rPr lang="it-IT" sz="1000" dirty="0">
                <a:solidFill>
                  <a:srgbClr val="000F47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al fine di migliorare ulteriormente l’andamento tecnico viene modificato il  «punto di attacco» delle garanzie </a:t>
            </a:r>
            <a:r>
              <a:rPr lang="it-IT" sz="1000" b="1" dirty="0">
                <a:solidFill>
                  <a:srgbClr val="000F47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Diaria da Gesso </a:t>
            </a:r>
            <a:r>
              <a:rPr lang="it-IT" sz="1000" dirty="0">
                <a:solidFill>
                  <a:srgbClr val="000F47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e </a:t>
            </a:r>
            <a:r>
              <a:rPr lang="it-IT" sz="1000" b="1" dirty="0">
                <a:solidFill>
                  <a:srgbClr val="000F47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Rimborso Spese Mediche, </a:t>
            </a:r>
            <a:r>
              <a:rPr lang="it-IT" sz="1000" dirty="0">
                <a:solidFill>
                  <a:srgbClr val="000F47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ove la tessera lo preveda, collegandolo alla franchigia della specifica disciplina (in ragione della soglia fissa del 3%). Ciò comporta una riduzione annua del valore dei sinistri generati di ca. € 68.000,00.</a:t>
            </a:r>
          </a:p>
          <a:p>
            <a:endParaRPr lang="it-IT" sz="1000" dirty="0">
              <a:solidFill>
                <a:srgbClr val="000F47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sz="1000" dirty="0">
                <a:solidFill>
                  <a:srgbClr val="000F47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Inoltre, ove la tessera lo preveda, </a:t>
            </a:r>
            <a:r>
              <a:rPr lang="it-IT" sz="1000" dirty="0">
                <a:solidFill>
                  <a:srgbClr val="002060"/>
                </a:solidFill>
              </a:rPr>
              <a:t>viene introdotta la garanzia </a:t>
            </a:r>
            <a:r>
              <a:rPr lang="it-IT" sz="1000" dirty="0">
                <a:solidFill>
                  <a:srgbClr val="000F47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it-IT" sz="1000" b="1" dirty="0">
                <a:solidFill>
                  <a:srgbClr val="000F47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Indennità forfettaria</a:t>
            </a:r>
            <a:r>
              <a:rPr lang="it-IT" sz="1000" dirty="0">
                <a:solidFill>
                  <a:srgbClr val="000F47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» per sinistri con percentuale IP compresi tra il 3 e la specifica franchigia per ciascuna disciplina. La garanzia pertanto non opererà in caso di percentuale IP pari o inferiore al 3%. Ciò comporta un aumento annuo del valore dei sinistri di ca. € 16.000,00</a:t>
            </a:r>
          </a:p>
          <a:p>
            <a:endParaRPr lang="it-IT" sz="1000" dirty="0">
              <a:solidFill>
                <a:srgbClr val="000F47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sz="1000" dirty="0">
                <a:solidFill>
                  <a:srgbClr val="000F47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Infine, sul piano economico è stata prevista una </a:t>
            </a:r>
            <a:r>
              <a:rPr lang="it-IT" sz="1000" b="1" dirty="0">
                <a:solidFill>
                  <a:srgbClr val="000F47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base d’asta lorda </a:t>
            </a:r>
            <a:r>
              <a:rPr lang="it-IT" sz="1000" dirty="0">
                <a:solidFill>
                  <a:srgbClr val="000F47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pari a € 345.000,00 ovvero aumentata di ca. € 60.000,00 rispetto al premio lordo annuo attuale.</a:t>
            </a:r>
            <a:endParaRPr lang="it-IT" sz="1000" dirty="0">
              <a:solidFill>
                <a:srgbClr val="002060"/>
              </a:solidFill>
            </a:endParaRPr>
          </a:p>
        </p:txBody>
      </p:sp>
      <p:sp>
        <p:nvSpPr>
          <p:cNvPr id="2" name="Freccia in giù 1">
            <a:extLst>
              <a:ext uri="{FF2B5EF4-FFF2-40B4-BE49-F238E27FC236}">
                <a16:creationId xmlns:a16="http://schemas.microsoft.com/office/drawing/2014/main" id="{B15A76E2-A0E0-998D-FD70-3134055DE3EC}"/>
              </a:ext>
            </a:extLst>
          </p:cNvPr>
          <p:cNvSpPr/>
          <p:nvPr/>
        </p:nvSpPr>
        <p:spPr>
          <a:xfrm rot="16200000">
            <a:off x="7405812" y="1820189"/>
            <a:ext cx="406400" cy="552481"/>
          </a:xfrm>
          <a:prstGeom prst="down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003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EDDD3F4-670E-2563-B738-5C71A16EF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b="1" dirty="0" err="1"/>
              <a:t>Annex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2905854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B09F40B-3B6B-3D88-32F0-990283F74C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FDBD259-B96C-6844-187D-8AA59C009EE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0" lang="it-IT" b="0" i="0" u="none" strike="noStrike" kern="1200" cap="none" spc="0" normalizeH="0" baseline="0" noProof="0" dirty="0">
                <a:ln>
                  <a:noFill/>
                </a:ln>
                <a:solidFill>
                  <a:srgbClr val="002C77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Approfondimento per disciplina sportiva</a:t>
            </a:r>
            <a:endParaRPr lang="it-IT" sz="1200" dirty="0">
              <a:solidFill>
                <a:srgbClr val="000F47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A726F72-A82A-836A-4EC4-B6BAA61A2950}"/>
              </a:ext>
            </a:extLst>
          </p:cNvPr>
          <p:cNvSpPr>
            <a:spLocks noGrp="1"/>
          </p:cNvSpPr>
          <p:nvPr>
            <p:ph type="title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it-IT" dirty="0" err="1">
                <a:solidFill>
                  <a:srgbClr val="000F47"/>
                </a:solidFill>
              </a:rPr>
              <a:t>C.S.A.In</a:t>
            </a:r>
            <a:r>
              <a:rPr lang="it-IT" dirty="0">
                <a:solidFill>
                  <a:srgbClr val="000F47"/>
                </a:solidFill>
              </a:rPr>
              <a:t> – Centri Sportivi Aziendali Industriali</a:t>
            </a:r>
          </a:p>
        </p:txBody>
      </p:sp>
      <p:graphicFrame>
        <p:nvGraphicFramePr>
          <p:cNvPr id="14" name="Tabella 13">
            <a:extLst>
              <a:ext uri="{FF2B5EF4-FFF2-40B4-BE49-F238E27FC236}">
                <a16:creationId xmlns:a16="http://schemas.microsoft.com/office/drawing/2014/main" id="{7222D1DF-E53D-AB49-E3C6-56BDF740CD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9717586"/>
              </p:ext>
            </p:extLst>
          </p:nvPr>
        </p:nvGraphicFramePr>
        <p:xfrm>
          <a:off x="1672597" y="1411288"/>
          <a:ext cx="4309200" cy="4878386"/>
        </p:xfrm>
        <a:graphic>
          <a:graphicData uri="http://schemas.openxmlformats.org/drawingml/2006/table">
            <a:tbl>
              <a:tblPr/>
              <a:tblGrid>
                <a:gridCol w="1091109">
                  <a:extLst>
                    <a:ext uri="{9D8B030D-6E8A-4147-A177-3AD203B41FA5}">
                      <a16:colId xmlns:a16="http://schemas.microsoft.com/office/drawing/2014/main" val="771692994"/>
                    </a:ext>
                  </a:extLst>
                </a:gridCol>
                <a:gridCol w="557796">
                  <a:extLst>
                    <a:ext uri="{9D8B030D-6E8A-4147-A177-3AD203B41FA5}">
                      <a16:colId xmlns:a16="http://schemas.microsoft.com/office/drawing/2014/main" val="1415759910"/>
                    </a:ext>
                  </a:extLst>
                </a:gridCol>
                <a:gridCol w="416531">
                  <a:extLst>
                    <a:ext uri="{9D8B030D-6E8A-4147-A177-3AD203B41FA5}">
                      <a16:colId xmlns:a16="http://schemas.microsoft.com/office/drawing/2014/main" val="2063220166"/>
                    </a:ext>
                  </a:extLst>
                </a:gridCol>
                <a:gridCol w="576843">
                  <a:extLst>
                    <a:ext uri="{9D8B030D-6E8A-4147-A177-3AD203B41FA5}">
                      <a16:colId xmlns:a16="http://schemas.microsoft.com/office/drawing/2014/main" val="2389744565"/>
                    </a:ext>
                  </a:extLst>
                </a:gridCol>
                <a:gridCol w="473553">
                  <a:extLst>
                    <a:ext uri="{9D8B030D-6E8A-4147-A177-3AD203B41FA5}">
                      <a16:colId xmlns:a16="http://schemas.microsoft.com/office/drawing/2014/main" val="3106073091"/>
                    </a:ext>
                  </a:extLst>
                </a:gridCol>
                <a:gridCol w="667316">
                  <a:extLst>
                    <a:ext uri="{9D8B030D-6E8A-4147-A177-3AD203B41FA5}">
                      <a16:colId xmlns:a16="http://schemas.microsoft.com/office/drawing/2014/main" val="3490400152"/>
                    </a:ext>
                  </a:extLst>
                </a:gridCol>
                <a:gridCol w="526052">
                  <a:extLst>
                    <a:ext uri="{9D8B030D-6E8A-4147-A177-3AD203B41FA5}">
                      <a16:colId xmlns:a16="http://schemas.microsoft.com/office/drawing/2014/main" val="4234016294"/>
                    </a:ext>
                  </a:extLst>
                </a:gridCol>
              </a:tblGrid>
              <a:tr h="12917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4306" marR="4306" marT="43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Frequenza INF</a:t>
                      </a:r>
                    </a:p>
                  </a:txBody>
                  <a:tcPr marL="4306" marR="4306" marT="43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Valore INF</a:t>
                      </a:r>
                    </a:p>
                  </a:txBody>
                  <a:tcPr marL="4306" marR="4306" marT="43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Frequenza RCT</a:t>
                      </a:r>
                    </a:p>
                  </a:txBody>
                  <a:tcPr marL="4306" marR="4306" marT="43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Valore RCT</a:t>
                      </a:r>
                    </a:p>
                  </a:txBody>
                  <a:tcPr marL="4306" marR="4306" marT="43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Frequenza Totale</a:t>
                      </a:r>
                    </a:p>
                  </a:txBody>
                  <a:tcPr marL="4306" marR="4306" marT="43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Valore Totale</a:t>
                      </a:r>
                    </a:p>
                  </a:txBody>
                  <a:tcPr marL="4306" marR="4306" marT="43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574185"/>
                  </a:ext>
                </a:extLst>
              </a:tr>
              <a:tr h="12486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ACQUAGYM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0,40%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0,39%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5704988"/>
                  </a:ext>
                </a:extLst>
              </a:tr>
              <a:tr h="12486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AEROMODELLISMO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0,40%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0,10%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0,39%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0,03%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1760201"/>
                  </a:ext>
                </a:extLst>
              </a:tr>
              <a:tr h="12486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ALTRO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0,60%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0,03%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23,81%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1,07%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1,54%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0,77%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7099602"/>
                  </a:ext>
                </a:extLst>
              </a:tr>
              <a:tr h="12486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ARRAMPICATA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0,20%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0,88%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4,76%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0,39%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0,25%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1431021"/>
                  </a:ext>
                </a:extLst>
              </a:tr>
              <a:tr h="12486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ARTI MARZIALI TRADIZIONALI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9,04%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5,96%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8,67%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1,72%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783733"/>
                  </a:ext>
                </a:extLst>
              </a:tr>
              <a:tr h="12486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ATLETICA LEGGERA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1862819"/>
                  </a:ext>
                </a:extLst>
              </a:tr>
              <a:tr h="12486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ATTIVITA' LUDICHE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0,80%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1,53%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0,77%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0,44%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1953587"/>
                  </a:ext>
                </a:extLst>
              </a:tr>
              <a:tr h="12486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BASKET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1,41%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2,22%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1,35%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0,64%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952758"/>
                  </a:ext>
                </a:extLst>
              </a:tr>
              <a:tr h="12486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CALCIO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30,12%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18,91%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4,76%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29,09%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5,45%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9223586"/>
                  </a:ext>
                </a:extLst>
              </a:tr>
              <a:tr h="12486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CANOA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4621437"/>
                  </a:ext>
                </a:extLst>
              </a:tr>
              <a:tr h="12486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CAMMINATA SPORTIVA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2475463"/>
                  </a:ext>
                </a:extLst>
              </a:tr>
              <a:tr h="12486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CICLISMO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13,05%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33,43%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33,33%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3,14%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13,87%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11,87%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7233844"/>
                  </a:ext>
                </a:extLst>
              </a:tr>
              <a:tr h="12486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DANZA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5,22%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3,14%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5,01%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0,90%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1133694"/>
                  </a:ext>
                </a:extLst>
              </a:tr>
              <a:tr h="12486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ENDURANCE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0,20%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0,19%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9097112"/>
                  </a:ext>
                </a:extLst>
              </a:tr>
              <a:tr h="12486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EQUITAZIONE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3,21%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2,62%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3,08%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0,76%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9091815"/>
                  </a:ext>
                </a:extLst>
              </a:tr>
              <a:tr h="12486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ESCURSIONISMO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0,20%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1,18%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0,19%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0,34%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4408402"/>
                  </a:ext>
                </a:extLst>
              </a:tr>
              <a:tr h="12486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FITNESS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2,81%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3,23%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4,76%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2,89%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0,93%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3824980"/>
                  </a:ext>
                </a:extLst>
              </a:tr>
              <a:tr h="12486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GINNASTICA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12,85%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17,33%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12,33%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4,99%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5136812"/>
                  </a:ext>
                </a:extLst>
              </a:tr>
              <a:tr h="12486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HOCKEY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0,20%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0,13%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0,19%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0,04%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521158"/>
                  </a:ext>
                </a:extLst>
              </a:tr>
              <a:tr h="12486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IMMERSIONI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4,76%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0,19%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5427639"/>
                  </a:ext>
                </a:extLst>
              </a:tr>
              <a:tr h="12486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KICK BOXING/FITBOX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2,21%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0,98%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2,12%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0,28%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2006430"/>
                  </a:ext>
                </a:extLst>
              </a:tr>
              <a:tr h="12486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MULTIDISCIPLINARE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4,02%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2,19%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3,85%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0,63%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516124"/>
                  </a:ext>
                </a:extLst>
              </a:tr>
              <a:tr h="12486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NUOTO/PALLANUOTO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4,02%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1,43%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9,52%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0,04%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4,24%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0,44%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8195128"/>
                  </a:ext>
                </a:extLst>
              </a:tr>
              <a:tr h="12486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PALLAVOLO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0,80%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0,67%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0,77%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0,19%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4883458"/>
                  </a:ext>
                </a:extLst>
              </a:tr>
              <a:tr h="12486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PARKOUR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7438121"/>
                  </a:ext>
                </a:extLst>
              </a:tr>
              <a:tr h="12486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PATTINAGGIO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0,80%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0,37%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0,77%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0,11%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9371894"/>
                  </a:ext>
                </a:extLst>
              </a:tr>
              <a:tr h="12486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PESCA SPORTIVA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8616966"/>
                  </a:ext>
                </a:extLst>
              </a:tr>
              <a:tr h="12486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PESISTICA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1,00%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0,92%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9,52%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1,56%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1,35%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1,38%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920607"/>
                  </a:ext>
                </a:extLst>
              </a:tr>
              <a:tr h="12486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PUGILATO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0,60%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0,14%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0,58%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0,04%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1478819"/>
                  </a:ext>
                </a:extLst>
              </a:tr>
              <a:tr h="12486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RUGBY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7003018"/>
                  </a:ext>
                </a:extLst>
              </a:tr>
              <a:tr h="12486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SCHERMA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0,80%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0,77%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2993433"/>
                  </a:ext>
                </a:extLst>
              </a:tr>
              <a:tr h="12486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SCI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1,00%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0,75%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0,96%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0,21%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2691945"/>
                  </a:ext>
                </a:extLst>
              </a:tr>
              <a:tr h="12486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SOFTAIR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0,20%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0,19%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1269842"/>
                  </a:ext>
                </a:extLst>
              </a:tr>
              <a:tr h="12486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SQUASH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0,40%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0,40%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0,39%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0,12%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7041539"/>
                  </a:ext>
                </a:extLst>
              </a:tr>
              <a:tr h="12486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TAEKWONDO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1,20%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0,44%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1,16%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0,13%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5271049"/>
                  </a:ext>
                </a:extLst>
              </a:tr>
              <a:tr h="12486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TENNIS/PADEL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1,81%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0,63%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4,76%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1,93%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0,18%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6402901"/>
                  </a:ext>
                </a:extLst>
              </a:tr>
              <a:tr h="12486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TIRO CON L'ARCO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0,40%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0,39%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0,39%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0,11%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3807219"/>
                  </a:ext>
                </a:extLst>
              </a:tr>
              <a:tr h="12917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YOGA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5782533"/>
                  </a:ext>
                </a:extLst>
              </a:tr>
            </a:tbl>
          </a:graphicData>
        </a:graphic>
      </p:graphicFrame>
      <p:graphicFrame>
        <p:nvGraphicFramePr>
          <p:cNvPr id="18" name="Tabella 17">
            <a:extLst>
              <a:ext uri="{FF2B5EF4-FFF2-40B4-BE49-F238E27FC236}">
                <a16:creationId xmlns:a16="http://schemas.microsoft.com/office/drawing/2014/main" id="{580820A4-7854-6B95-E4C2-ED1C0FA583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7403917"/>
              </p:ext>
            </p:extLst>
          </p:nvPr>
        </p:nvGraphicFramePr>
        <p:xfrm>
          <a:off x="6210204" y="1411288"/>
          <a:ext cx="4309199" cy="4878390"/>
        </p:xfrm>
        <a:graphic>
          <a:graphicData uri="http://schemas.openxmlformats.org/drawingml/2006/table">
            <a:tbl>
              <a:tblPr/>
              <a:tblGrid>
                <a:gridCol w="1100816">
                  <a:extLst>
                    <a:ext uri="{9D8B030D-6E8A-4147-A177-3AD203B41FA5}">
                      <a16:colId xmlns:a16="http://schemas.microsoft.com/office/drawing/2014/main" val="591077170"/>
                    </a:ext>
                  </a:extLst>
                </a:gridCol>
                <a:gridCol w="562755">
                  <a:extLst>
                    <a:ext uri="{9D8B030D-6E8A-4147-A177-3AD203B41FA5}">
                      <a16:colId xmlns:a16="http://schemas.microsoft.com/office/drawing/2014/main" val="650703947"/>
                    </a:ext>
                  </a:extLst>
                </a:gridCol>
                <a:gridCol w="420232">
                  <a:extLst>
                    <a:ext uri="{9D8B030D-6E8A-4147-A177-3AD203B41FA5}">
                      <a16:colId xmlns:a16="http://schemas.microsoft.com/office/drawing/2014/main" val="2797182812"/>
                    </a:ext>
                  </a:extLst>
                </a:gridCol>
                <a:gridCol w="581971">
                  <a:extLst>
                    <a:ext uri="{9D8B030D-6E8A-4147-A177-3AD203B41FA5}">
                      <a16:colId xmlns:a16="http://schemas.microsoft.com/office/drawing/2014/main" val="3368345994"/>
                    </a:ext>
                  </a:extLst>
                </a:gridCol>
                <a:gridCol w="439448">
                  <a:extLst>
                    <a:ext uri="{9D8B030D-6E8A-4147-A177-3AD203B41FA5}">
                      <a16:colId xmlns:a16="http://schemas.microsoft.com/office/drawing/2014/main" val="139314939"/>
                    </a:ext>
                  </a:extLst>
                </a:gridCol>
                <a:gridCol w="673250">
                  <a:extLst>
                    <a:ext uri="{9D8B030D-6E8A-4147-A177-3AD203B41FA5}">
                      <a16:colId xmlns:a16="http://schemas.microsoft.com/office/drawing/2014/main" val="1694418801"/>
                    </a:ext>
                  </a:extLst>
                </a:gridCol>
                <a:gridCol w="530727">
                  <a:extLst>
                    <a:ext uri="{9D8B030D-6E8A-4147-A177-3AD203B41FA5}">
                      <a16:colId xmlns:a16="http://schemas.microsoft.com/office/drawing/2014/main" val="834380849"/>
                    </a:ext>
                  </a:extLst>
                </a:gridCol>
              </a:tblGrid>
              <a:tr h="129058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</a:p>
                  </a:txBody>
                  <a:tcPr marL="4302" marR="4302" marT="43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Frequenza INF</a:t>
                      </a:r>
                    </a:p>
                  </a:txBody>
                  <a:tcPr marL="4302" marR="4302" marT="43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Valore INF</a:t>
                      </a:r>
                    </a:p>
                  </a:txBody>
                  <a:tcPr marL="4302" marR="4302" marT="43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Frequenza RCT</a:t>
                      </a:r>
                    </a:p>
                  </a:txBody>
                  <a:tcPr marL="4302" marR="4302" marT="43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Valore RCT</a:t>
                      </a:r>
                    </a:p>
                  </a:txBody>
                  <a:tcPr marL="4302" marR="4302" marT="43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Frequenza Totale</a:t>
                      </a:r>
                    </a:p>
                  </a:txBody>
                  <a:tcPr marL="4302" marR="4302" marT="43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Valore Totale</a:t>
                      </a:r>
                    </a:p>
                  </a:txBody>
                  <a:tcPr marL="4302" marR="4302" marT="43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9087216"/>
                  </a:ext>
                </a:extLst>
              </a:tr>
              <a:tr h="12475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ACQUAGYM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0,88%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0,28%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3,70%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1,01%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0,25%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6352049"/>
                  </a:ext>
                </a:extLst>
              </a:tr>
              <a:tr h="12475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AEROMODELLISMO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4670640"/>
                  </a:ext>
                </a:extLst>
              </a:tr>
              <a:tr h="12475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ALTRO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0,35%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0,09%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37,04%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61,16%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2,03%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5,72%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4731078"/>
                  </a:ext>
                </a:extLst>
              </a:tr>
              <a:tr h="12475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ARRAMPICATA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0,18%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0,17%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4303793"/>
                  </a:ext>
                </a:extLst>
              </a:tr>
              <a:tr h="12475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ARTI MARZIALI TRADIZIONALI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9,73%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3,11%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9,29%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2,82%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3788656"/>
                  </a:ext>
                </a:extLst>
              </a:tr>
              <a:tr h="12475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ATLETICA LEGGERA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0,53%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0,51%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4653797"/>
                  </a:ext>
                </a:extLst>
              </a:tr>
              <a:tr h="12475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ATTIVITA' LUDICHE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0,53%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0,05%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0,51%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0,05%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1346307"/>
                  </a:ext>
                </a:extLst>
              </a:tr>
              <a:tr h="12475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BASKET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1,59%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1,18%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1,52%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1,07%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2687232"/>
                  </a:ext>
                </a:extLst>
              </a:tr>
              <a:tr h="12475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CALCIO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33,10%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21,04%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3,70%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31,76%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19,10%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3885575"/>
                  </a:ext>
                </a:extLst>
              </a:tr>
              <a:tr h="12475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CANOA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0,35%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0,10%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0,34%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0,09%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7436969"/>
                  </a:ext>
                </a:extLst>
              </a:tr>
              <a:tr h="12475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CAMMINATA SPORTIVA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0608635"/>
                  </a:ext>
                </a:extLst>
              </a:tr>
              <a:tr h="12475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CICLISMO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8,32%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37,39%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7,41%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1,47%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8,28%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34,07%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3032986"/>
                  </a:ext>
                </a:extLst>
              </a:tr>
              <a:tr h="12475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DANZA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4,07%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7,42%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14,81%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4,56%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6,73%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1189825"/>
                  </a:ext>
                </a:extLst>
              </a:tr>
              <a:tr h="12475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ENDURANCE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5379778"/>
                  </a:ext>
                </a:extLst>
              </a:tr>
              <a:tr h="12475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EQUITAZIONE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1,42%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1,94%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1,35%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1,76%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5199734"/>
                  </a:ext>
                </a:extLst>
              </a:tr>
              <a:tr h="12475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ESCURSIONISMO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0225421"/>
                  </a:ext>
                </a:extLst>
              </a:tr>
              <a:tr h="12475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FITNESS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2,65%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3,23%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7,41%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2,87%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2,93%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8749714"/>
                  </a:ext>
                </a:extLst>
              </a:tr>
              <a:tr h="12475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GINNASTICA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17,52%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14,58%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14,81%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4,83%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17,40%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13,68%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950937"/>
                  </a:ext>
                </a:extLst>
              </a:tr>
              <a:tr h="12475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HOCKEY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0,18%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0,17%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6235812"/>
                  </a:ext>
                </a:extLst>
              </a:tr>
              <a:tr h="12475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IMMERSIONI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1143776"/>
                  </a:ext>
                </a:extLst>
              </a:tr>
              <a:tr h="12475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KICK BOXING/FITBOX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3,72%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0,39%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3,55%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0,35%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6725535"/>
                  </a:ext>
                </a:extLst>
              </a:tr>
              <a:tr h="12475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MULTIDISCIPLINARE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0,88%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0,57%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0,84%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0,52%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6601473"/>
                  </a:ext>
                </a:extLst>
              </a:tr>
              <a:tr h="12475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NUOTO/PALLANUOTO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4,96%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4,28%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7,41%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32,54%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5,07%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6,89%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2983034"/>
                  </a:ext>
                </a:extLst>
              </a:tr>
              <a:tr h="12475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PALLAVOLO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1,59%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1,85%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1,52%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1,68%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2003690"/>
                  </a:ext>
                </a:extLst>
              </a:tr>
              <a:tr h="12475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PARKOUR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824540"/>
                  </a:ext>
                </a:extLst>
              </a:tr>
              <a:tr h="12905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PATTINAGGIO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1,95%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0,45%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1,86%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0,41%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7328878"/>
                  </a:ext>
                </a:extLst>
              </a:tr>
              <a:tr h="12475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PESCA SPORTIVA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0,18%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0,17%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5689912"/>
                  </a:ext>
                </a:extLst>
              </a:tr>
              <a:tr h="12475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PESISTICA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0,88%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0,84%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550928"/>
                  </a:ext>
                </a:extLst>
              </a:tr>
              <a:tr h="12475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PUGILATO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0,18%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0,17%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9059739"/>
                  </a:ext>
                </a:extLst>
              </a:tr>
              <a:tr h="12475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RUGBY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6022232"/>
                  </a:ext>
                </a:extLst>
              </a:tr>
              <a:tr h="12475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SCHERMA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0,35%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0,23%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0,34%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0,21%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3675199"/>
                  </a:ext>
                </a:extLst>
              </a:tr>
              <a:tr h="12475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SCI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0,88%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0,59%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0,84%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0,54%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3927468"/>
                  </a:ext>
                </a:extLst>
              </a:tr>
              <a:tr h="12475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SOFTAIR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0,18%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0,17%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6225536"/>
                  </a:ext>
                </a:extLst>
              </a:tr>
              <a:tr h="12475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SQUASH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0,18%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0,17%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9309488"/>
                  </a:ext>
                </a:extLst>
              </a:tr>
              <a:tr h="12475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TAEKWONDO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1,24%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0,44%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1,18%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0,40%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7497887"/>
                  </a:ext>
                </a:extLst>
              </a:tr>
              <a:tr h="12475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TENNIS/PADEL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1,42%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0,79%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3,70%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1,52%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0,71%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0376880"/>
                  </a:ext>
                </a:extLst>
              </a:tr>
              <a:tr h="12475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TIRO CON L'ARCO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876754"/>
                  </a:ext>
                </a:extLst>
              </a:tr>
              <a:tr h="12905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YOGA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2" marR="4302" marT="43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9318467"/>
                  </a:ext>
                </a:extLst>
              </a:tr>
            </a:tbl>
          </a:graphicData>
        </a:graphic>
      </p:graphicFrame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7FCBEE5D-F495-58BC-CD36-F8F68F6CC4A5}"/>
              </a:ext>
            </a:extLst>
          </p:cNvPr>
          <p:cNvSpPr txBox="1"/>
          <p:nvPr/>
        </p:nvSpPr>
        <p:spPr>
          <a:xfrm>
            <a:off x="466485" y="1236734"/>
            <a:ext cx="404671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1200" b="1" dirty="0">
                <a:solidFill>
                  <a:srgbClr val="009DE0"/>
                </a:solidFill>
              </a:rPr>
              <a:t>1/2</a:t>
            </a:r>
          </a:p>
        </p:txBody>
      </p:sp>
    </p:spTree>
    <p:extLst>
      <p:ext uri="{BB962C8B-B14F-4D97-AF65-F5344CB8AC3E}">
        <p14:creationId xmlns:p14="http://schemas.microsoft.com/office/powerpoint/2010/main" val="33817349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3AF5304-3575-32BA-897C-08BD22C5F6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BAFA3C1-4F07-0608-4AB3-F82DFF9257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0" lang="it-IT" b="0" i="0" u="none" strike="noStrike" kern="1200" cap="none" spc="0" normalizeH="0" baseline="0" noProof="0" dirty="0">
                <a:ln>
                  <a:noFill/>
                </a:ln>
                <a:solidFill>
                  <a:srgbClr val="002C77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Approfondimento per disciplina sportiva</a:t>
            </a:r>
            <a:endParaRPr lang="it-IT" sz="1200" dirty="0">
              <a:solidFill>
                <a:srgbClr val="000F47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E3857D7-E0DE-1226-818E-89633DA29817}"/>
              </a:ext>
            </a:extLst>
          </p:cNvPr>
          <p:cNvSpPr>
            <a:spLocks noGrp="1"/>
          </p:cNvSpPr>
          <p:nvPr>
            <p:ph type="title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it-IT" dirty="0" err="1">
                <a:solidFill>
                  <a:srgbClr val="000F47"/>
                </a:solidFill>
              </a:rPr>
              <a:t>C.S.A.In</a:t>
            </a:r>
            <a:r>
              <a:rPr lang="it-IT" dirty="0">
                <a:solidFill>
                  <a:srgbClr val="000F47"/>
                </a:solidFill>
              </a:rPr>
              <a:t> – Centri Sportivi Aziendali Industriali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DEBCA25B-FDD9-7E94-0ACA-3E98BF4D436A}"/>
              </a:ext>
            </a:extLst>
          </p:cNvPr>
          <p:cNvSpPr txBox="1"/>
          <p:nvPr/>
        </p:nvSpPr>
        <p:spPr>
          <a:xfrm>
            <a:off x="466485" y="1236734"/>
            <a:ext cx="404671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1200" b="1" dirty="0">
                <a:solidFill>
                  <a:srgbClr val="009DE0"/>
                </a:solidFill>
              </a:rPr>
              <a:t>2/2</a:t>
            </a:r>
          </a:p>
        </p:txBody>
      </p:sp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25C3F0FE-96C8-7277-A8E6-9E7E2C7669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8537562"/>
              </p:ext>
            </p:extLst>
          </p:nvPr>
        </p:nvGraphicFramePr>
        <p:xfrm>
          <a:off x="1669114" y="1411288"/>
          <a:ext cx="4309199" cy="4878386"/>
        </p:xfrm>
        <a:graphic>
          <a:graphicData uri="http://schemas.openxmlformats.org/drawingml/2006/table">
            <a:tbl>
              <a:tblPr/>
              <a:tblGrid>
                <a:gridCol w="1100810">
                  <a:extLst>
                    <a:ext uri="{9D8B030D-6E8A-4147-A177-3AD203B41FA5}">
                      <a16:colId xmlns:a16="http://schemas.microsoft.com/office/drawing/2014/main" val="649889340"/>
                    </a:ext>
                  </a:extLst>
                </a:gridCol>
                <a:gridCol w="562755">
                  <a:extLst>
                    <a:ext uri="{9D8B030D-6E8A-4147-A177-3AD203B41FA5}">
                      <a16:colId xmlns:a16="http://schemas.microsoft.com/office/drawing/2014/main" val="1114443570"/>
                    </a:ext>
                  </a:extLst>
                </a:gridCol>
                <a:gridCol w="420234">
                  <a:extLst>
                    <a:ext uri="{9D8B030D-6E8A-4147-A177-3AD203B41FA5}">
                      <a16:colId xmlns:a16="http://schemas.microsoft.com/office/drawing/2014/main" val="509662114"/>
                    </a:ext>
                  </a:extLst>
                </a:gridCol>
                <a:gridCol w="581972">
                  <a:extLst>
                    <a:ext uri="{9D8B030D-6E8A-4147-A177-3AD203B41FA5}">
                      <a16:colId xmlns:a16="http://schemas.microsoft.com/office/drawing/2014/main" val="2845285378"/>
                    </a:ext>
                  </a:extLst>
                </a:gridCol>
                <a:gridCol w="439451">
                  <a:extLst>
                    <a:ext uri="{9D8B030D-6E8A-4147-A177-3AD203B41FA5}">
                      <a16:colId xmlns:a16="http://schemas.microsoft.com/office/drawing/2014/main" val="2420690627"/>
                    </a:ext>
                  </a:extLst>
                </a:gridCol>
                <a:gridCol w="673249">
                  <a:extLst>
                    <a:ext uri="{9D8B030D-6E8A-4147-A177-3AD203B41FA5}">
                      <a16:colId xmlns:a16="http://schemas.microsoft.com/office/drawing/2014/main" val="3802456899"/>
                    </a:ext>
                  </a:extLst>
                </a:gridCol>
                <a:gridCol w="530728">
                  <a:extLst>
                    <a:ext uri="{9D8B030D-6E8A-4147-A177-3AD203B41FA5}">
                      <a16:colId xmlns:a16="http://schemas.microsoft.com/office/drawing/2014/main" val="2015774031"/>
                    </a:ext>
                  </a:extLst>
                </a:gridCol>
              </a:tblGrid>
              <a:tr h="12917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2025</a:t>
                      </a:r>
                    </a:p>
                  </a:txBody>
                  <a:tcPr marL="4306" marR="4306" marT="43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Frequenza INF</a:t>
                      </a:r>
                    </a:p>
                  </a:txBody>
                  <a:tcPr marL="4306" marR="4306" marT="43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Valore INF</a:t>
                      </a:r>
                    </a:p>
                  </a:txBody>
                  <a:tcPr marL="4306" marR="4306" marT="43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Frequenza RCT</a:t>
                      </a:r>
                    </a:p>
                  </a:txBody>
                  <a:tcPr marL="4306" marR="4306" marT="43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Valore RCT</a:t>
                      </a:r>
                    </a:p>
                  </a:txBody>
                  <a:tcPr marL="4306" marR="4306" marT="43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Frequenza Totale</a:t>
                      </a:r>
                    </a:p>
                  </a:txBody>
                  <a:tcPr marL="4306" marR="4306" marT="43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Valore Totale</a:t>
                      </a:r>
                    </a:p>
                  </a:txBody>
                  <a:tcPr marL="4306" marR="4306" marT="43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767723"/>
                  </a:ext>
                </a:extLst>
              </a:tr>
              <a:tr h="12486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ACQUAGYM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0,38%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0,34%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0,38%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0,32%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8189347"/>
                  </a:ext>
                </a:extLst>
              </a:tr>
              <a:tr h="12486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AEROMODELLISMO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0,19%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0,37%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0,19%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0,35%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0821232"/>
                  </a:ext>
                </a:extLst>
              </a:tr>
              <a:tr h="12486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ALTRO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11,11%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2,26%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0,19%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0,13%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9741972"/>
                  </a:ext>
                </a:extLst>
              </a:tr>
              <a:tr h="12486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ARRAMPICATA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0,19%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0,19%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0343844"/>
                  </a:ext>
                </a:extLst>
              </a:tr>
              <a:tr h="12486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ARTI MARZIALI TRADIZIONALI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9,02%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5,75%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8,87%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5,43%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5307028"/>
                  </a:ext>
                </a:extLst>
              </a:tr>
              <a:tr h="12486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ATLETICA LEGGERA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0,38%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0,38%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8305654"/>
                  </a:ext>
                </a:extLst>
              </a:tr>
              <a:tr h="12486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ATTIVITA' LUDICHE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0,38%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0,38%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8754300"/>
                  </a:ext>
                </a:extLst>
              </a:tr>
              <a:tr h="12486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BASKET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2,11%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0,69%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2,08%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0,66%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1289236"/>
                  </a:ext>
                </a:extLst>
              </a:tr>
              <a:tr h="12486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CALCIO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28,21%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12,75%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11,11%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27,92%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12,03%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1617694"/>
                  </a:ext>
                </a:extLst>
              </a:tr>
              <a:tr h="12486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CANOA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6792629"/>
                  </a:ext>
                </a:extLst>
              </a:tr>
              <a:tr h="12486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CAMMINATA SPORTIVA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0,19%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0,35%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0,19%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0,33%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2535324"/>
                  </a:ext>
                </a:extLst>
              </a:tr>
              <a:tr h="12486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CICLISMO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10,17%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58,26%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22,22%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6,93%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10,38%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55,38%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3374128"/>
                  </a:ext>
                </a:extLst>
              </a:tr>
              <a:tr h="12486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DANZA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4,61%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2,71%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4,53%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2,56%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5168546"/>
                  </a:ext>
                </a:extLst>
              </a:tr>
              <a:tr h="12486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ENDURANCE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39187"/>
                  </a:ext>
                </a:extLst>
              </a:tr>
              <a:tr h="12486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EQUITAZIONE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1,73%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0,61%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11,11%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31,88%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1,89%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2,36%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4566969"/>
                  </a:ext>
                </a:extLst>
              </a:tr>
              <a:tr h="12486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ESCURSIONISMO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0,19%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0,39%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0,19%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0,37%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27177"/>
                  </a:ext>
                </a:extLst>
              </a:tr>
              <a:tr h="12486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FITNESS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3,07%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1,66%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11,11%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24,26%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3,21%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2,93%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547202"/>
                  </a:ext>
                </a:extLst>
              </a:tr>
              <a:tr h="12486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GINNASTICA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18,62%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8,88%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11,11%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18,49%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8,38%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6391735"/>
                  </a:ext>
                </a:extLst>
              </a:tr>
              <a:tr h="12486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HOCKEY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9395527"/>
                  </a:ext>
                </a:extLst>
              </a:tr>
              <a:tr h="12486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IMMERSIONI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4889430"/>
                  </a:ext>
                </a:extLst>
              </a:tr>
              <a:tr h="12486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KICK BOXING/FITBOX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2,11%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0,78%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2,08%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0,74%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6793808"/>
                  </a:ext>
                </a:extLst>
              </a:tr>
              <a:tr h="12486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MULTIDISCIPLINARE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2,50%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0,26%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2,45%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0,24%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9012713"/>
                  </a:ext>
                </a:extLst>
              </a:tr>
              <a:tr h="12486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NUOTO/PALLANUOTO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4,80%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0,93%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11,11%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34,66%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4,91%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2,82%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762825"/>
                  </a:ext>
                </a:extLst>
              </a:tr>
              <a:tr h="12486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PALLAVOLO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1,92%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3,12%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1,89%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2,95%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0360106"/>
                  </a:ext>
                </a:extLst>
              </a:tr>
              <a:tr h="12486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PARKOUR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0,19%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0,19%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881143"/>
                  </a:ext>
                </a:extLst>
              </a:tr>
              <a:tr h="12486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PATTINAGGIO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1,15%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0,80%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1,13%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0,75%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5722681"/>
                  </a:ext>
                </a:extLst>
              </a:tr>
              <a:tr h="12486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PESCA SPORTIVA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0,38%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0,15%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0,38%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0,14%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4211357"/>
                  </a:ext>
                </a:extLst>
              </a:tr>
              <a:tr h="12486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PESISTICA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2,30%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0,12%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11,11%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2,45%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0,12%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7795965"/>
                  </a:ext>
                </a:extLst>
              </a:tr>
              <a:tr h="12486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PUGILATO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0,38%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0,38%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9659456"/>
                  </a:ext>
                </a:extLst>
              </a:tr>
              <a:tr h="12486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RUGBY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0,38%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0,38%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1038111"/>
                  </a:ext>
                </a:extLst>
              </a:tr>
              <a:tr h="12486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SCHERMA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0,19%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0,09%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0,19%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0,08%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001527"/>
                  </a:ext>
                </a:extLst>
              </a:tr>
              <a:tr h="12486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SCI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0,77%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0,21%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0,75%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0,19%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0361962"/>
                  </a:ext>
                </a:extLst>
              </a:tr>
              <a:tr h="12486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SOFTAIR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1725734"/>
                  </a:ext>
                </a:extLst>
              </a:tr>
              <a:tr h="12486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SQUASH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0,19%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0,19%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8999486"/>
                  </a:ext>
                </a:extLst>
              </a:tr>
              <a:tr h="12486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TAEKWONDO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1,34%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0,66%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1,32%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0,62%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0444269"/>
                  </a:ext>
                </a:extLst>
              </a:tr>
              <a:tr h="12486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TENNIS/PADEL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1,54%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1,51%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391810"/>
                  </a:ext>
                </a:extLst>
              </a:tr>
              <a:tr h="12486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TIRO CON L'ARCO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0,19%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0,12%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0,19%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0,12%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2041516"/>
                  </a:ext>
                </a:extLst>
              </a:tr>
              <a:tr h="12917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YOGA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0,19%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0,19%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306" marR="4306" marT="43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87608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69503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  <p:tag name="MMCOA_TEMPLATE" val="MAR2026.Classic16x9"/>
  <p:tag name="MMCOA_TEMPLATEVERSION" val="10.0"/>
  <p:tag name="MMCOA_UI_LANGUAGE" val="en-GB"/>
  <p:tag name="MMCOA_BASECO" val="MAR"/>
  <p:tag name="MMCOA_REGCO" val="225"/>
  <p:tag name="MMCOA_BRAND" val="MAR2026"/>
  <p:tag name="MMCOA_FEATURESET" val="MAR_2026_v1"/>
  <p:tag name="MMCOA_LANGUAGE" val="it"/>
  <p:tag name="MMCOA_LANGUAGEDATEFORMAT" val="d MMMM yyyy"/>
  <p:tag name="MMCOA_LANGUAGELOCALEID" val="1040"/>
</p:tagLst>
</file>

<file path=ppt/theme/theme1.xml><?xml version="1.0" encoding="utf-8"?>
<a:theme xmlns:a="http://schemas.openxmlformats.org/drawingml/2006/main" name="MARSH">
  <a:themeElements>
    <a:clrScheme name="MARSH">
      <a:dk1>
        <a:srgbClr val="000F47"/>
      </a:dk1>
      <a:lt1>
        <a:srgbClr val="FFFFFF"/>
      </a:lt1>
      <a:dk2>
        <a:srgbClr val="7B7974"/>
      </a:dk2>
      <a:lt2>
        <a:srgbClr val="CEECFF"/>
      </a:lt2>
      <a:accent1>
        <a:srgbClr val="000F47"/>
      </a:accent1>
      <a:accent2>
        <a:srgbClr val="0B4BFF"/>
      </a:accent2>
      <a:accent3>
        <a:srgbClr val="82BAFF"/>
      </a:accent3>
      <a:accent4>
        <a:srgbClr val="CEECFF"/>
      </a:accent4>
      <a:accent5>
        <a:srgbClr val="FFBF00"/>
      </a:accent5>
      <a:accent6>
        <a:srgbClr val="B9B6B1"/>
      </a:accent6>
      <a:hlink>
        <a:srgbClr val="004CFF"/>
      </a:hlink>
      <a:folHlink>
        <a:srgbClr val="7B7974"/>
      </a:folHlink>
    </a:clrScheme>
    <a:fontScheme name="Marsh 2026">
      <a:majorFont>
        <a:latin typeface="Georgia Pro Ligh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 dirty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/>
        </a:defPPr>
      </a:lstStyle>
    </a:txDef>
  </a:objectDefaults>
  <a:extraClrSchemeLst/>
  <a:custClrLst>
    <a:custClr name="Blue 1">
      <a:srgbClr val="000F47"/>
    </a:custClr>
    <a:custClr name="Blue 2">
      <a:srgbClr val="0B4BFF"/>
    </a:custClr>
    <a:custClr name="Blue 3">
      <a:srgbClr val="82BAFF"/>
    </a:custClr>
    <a:custClr name="Blue 4">
      <a:srgbClr val="CEECFF"/>
    </a:custClr>
    <a:custClr name="Amber 1">
      <a:srgbClr val="CB7E03"/>
    </a:custClr>
    <a:custClr name="Amber 2">
      <a:srgbClr val="FFBF00"/>
    </a:custClr>
    <a:custClr name="Amber 3">
      <a:srgbClr val="FFD98A"/>
    </a:custClr>
    <a:custClr name="Amber 4">
      <a:srgbClr val="FFF3DA"/>
    </a:custClr>
    <a:custClr name="White Spacer 1">
      <a:srgbClr val="FFFFFF"/>
    </a:custClr>
    <a:custClr name="White Spacer 2">
      <a:srgbClr val="FFFFFF"/>
    </a:custClr>
    <a:custClr name="Purple 1">
      <a:srgbClr val="5E017F"/>
    </a:custClr>
    <a:custClr name="Purple 2">
      <a:srgbClr val="8F20DE"/>
    </a:custClr>
    <a:custClr name="Purple 3">
      <a:srgbClr val="DEB1FF"/>
    </a:custClr>
    <a:custClr name="Purple 4">
      <a:srgbClr val="F5E8FF"/>
    </a:custClr>
    <a:custClr name="Green 1">
      <a:srgbClr val="2F7500"/>
    </a:custClr>
    <a:custClr name="Green 2">
      <a:srgbClr val="6ABF30"/>
    </a:custClr>
    <a:custClr name="Green 3">
      <a:srgbClr val="B0DC92"/>
    </a:custClr>
    <a:custClr name="Green 4">
      <a:srgbClr val="DFECD7"/>
    </a:custClr>
    <a:custClr name="White Spacer 3">
      <a:srgbClr val="FFFFFF"/>
    </a:custClr>
    <a:custClr name="White Spacer 4">
      <a:srgbClr val="FFFFFF"/>
    </a:custClr>
    <a:custClr name="Grey 1">
      <a:srgbClr val="3D3C37"/>
    </a:custClr>
    <a:custClr name="Grey 2">
      <a:srgbClr val="7B7974"/>
    </a:custClr>
    <a:custClr name="Grey 3">
      <a:srgbClr val="B9B6B1"/>
    </a:custClr>
    <a:custClr name="Grey 4">
      <a:srgbClr val="F7F3EE"/>
    </a:custClr>
    <a:custClr name="Functional Red">
      <a:srgbClr val="C53532"/>
    </a:custClr>
    <a:custClr name="Functional Green">
      <a:srgbClr val="2F7500"/>
    </a:custClr>
    <a:custClr name="Functional Amber">
      <a:srgbClr val="FFBF00"/>
    </a:custClr>
  </a:custClrLst>
  <a:extLst>
    <a:ext uri="{05A4C25C-085E-4340-85A3-A5531E510DB2}">
      <thm15:themeFamily xmlns:thm15="http://schemas.microsoft.com/office/thememl/2012/main" name="MAR2026.Classic16x9 V09.potx" id="{BE01A8DC-FD82-458F-9F68-179BF4266459}" vid="{377C5825-3BF7-427E-A6BC-DBFA18E33B9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.xml"/></Relationships>
</file>

<file path=customXml/_rels/item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.xml"/></Relationships>
</file>

<file path=customXml/_rels/item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.xml"/></Relationships>
</file>

<file path=customXml/_rels/item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.xml"/></Relationships>
</file>

<file path=customXml/_rels/item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.xml"/></Relationships>
</file>

<file path=customXml/_rels/item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.xml"/></Relationships>
</file>

<file path=customXml/_rels/item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5.xml"/></Relationships>
</file>

<file path=customXml/_rels/item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6.xml"/></Relationships>
</file>

<file path=customXml/_rels/item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7.xml"/></Relationships>
</file>

<file path=customXml/_rels/item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8.xml"/></Relationships>
</file>

<file path=customXml/_rels/item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9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0.xml"/></Relationships>
</file>

<file path=customXml/_rels/item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1.xml"/></Relationships>
</file>

<file path=customXml/_rels/item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2.xml"/></Relationships>
</file>

<file path=customXml/_rels/item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3.xml"/></Relationships>
</file>

<file path=customXml/_rels/item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4.xml"/></Relationships>
</file>

<file path=customXml/_rels/item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5.xml"/></Relationships>
</file>

<file path=customXml/_rels/item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6.xml"/></Relationships>
</file>

<file path=customXml/_rels/item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7.xml"/></Relationships>
</file>

<file path=customXml/_rels/item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8.xml"/></Relationships>
</file>

<file path=customXml/_rels/item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9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0.xml"/></Relationships>
</file>

<file path=customXml/_rels/item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1.xml"/></Relationships>
</file>

<file path=customXml/_rels/item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2.xml"/></Relationships>
</file>

<file path=customXml/_rels/item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3.xml"/></Relationships>
</file>

<file path=customXml/_rels/item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4.xml"/></Relationships>
</file>

<file path=customXml/_rels/item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5.xml"/></Relationships>
</file>

<file path=customXml/_rels/item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6.xml"/></Relationships>
</file>

<file path=customXml/_rels/item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7.xml"/></Relationships>
</file>

<file path=customXml/_rels/item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8.xml"/></Relationships>
</file>

<file path=customXml/_rels/item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9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0.xml"/></Relationships>
</file>

<file path=customXml/_rels/item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1.xml"/></Relationships>
</file>

<file path=customXml/_rels/item8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2.xml"/></Relationships>
</file>

<file path=customXml/_rels/item8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3.xml"/></Relationships>
</file>

<file path=customXml/_rels/item8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4.xml"/></Relationships>
</file>

<file path=customXml/_rels/item8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5.xml"/></Relationships>
</file>

<file path=customXml/_rels/item8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6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P L A C E H O L D E R T E X T " > [ B r a n d _ M A R 2 0 2 6 . A g e n d a T o p i c P l a c e h o l d e r ] < / P r e s e n t a t i o n O b j e c t T a g >  
     < P r e s e n t a t i o n O b j e c t T a g   T a g N a m e = " M M C 0 9 _ B R A N D F O N T S T Y L E " > C o v e r T e x t < / P r e s e n t a t i o n O b j e c t T a g >  
 < / M M C O A _ O b j e c t T a g s > 
</file>

<file path=customXml/item10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P O P U L A T E T E X T " > { L e g a l B a c k } < / P r e s e n t a t i o n O b j e c t T a g >  
 < / M M C O A _ O b j e c t T a g s > 
</file>

<file path=customXml/item11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B R A N D F O N T S T Y L E " > C o v e r T e x t < / P r e s e n t a t i o n O b j e c t T a g >  
     < P r e s e n t a t i o n O b j e c t T a g   T a g N a m e = " M M C 0 9 _ F O N T S I Z E _ L " > 2 4 < / P r e s e n t a t i o n O b j e c t T a g >  
     < P r e s e n t a t i o n O b j e c t T a g   T a g N a m e = " M M C 0 9 _ F O N T S I Z E _ M " > 2 4 < / P r e s e n t a t i o n O b j e c t T a g >  
     < P r e s e n t a t i o n O b j e c t T a g   T a g N a m e = " M M C 0 9 _ F O N T S I Z E _ S " > 2 4 < / P r e s e n t a t i o n O b j e c t T a g >  
     < P r e s e n t a t i o n O b j e c t T a g   T a g N a m e = " M M C 0 9 _ S H A P E X Y W H _ L " > 3 6 . 8 5 ; 2 8 2 . 2 4 ; 7 3 2 . 7 5 ; 2 9 . 7 6 < / P r e s e n t a t i o n O b j e c t T a g >  
     < P r e s e n t a t i o n O b j e c t T a g   T a g N a m e = " M M C 0 9 _ S H A P E X Y W H _ M " > 3 6 . 8 5 ; 2 9 1 . 9 7 ; 7 3 4 . 1 7 ; 6 2 . 3 6 < / P r e s e n t a t i o n O b j e c t T a g >  
     < P r e s e n t a t i o n O b j e c t T a g   T a g N a m e = " M M C 0 9 _ S H A P E X Y W H _ S " > 3 6 . 8 5 ; 2 6 7 . 8 7 ; 7 3 5 . 5 9 ; 6 2 . 3 6 < / P r e s e n t a t i o n O b j e c t T a g >  
 < / M M C O A _ O b j e c t T a g s > 
</file>

<file path=customXml/item12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B R A N D F O N T S T Y L E " > C o v e r T e x t < / P r e s e n t a t i o n O b j e c t T a g >  
 < / M M C O A _ O b j e c t T a g s > 
</file>

<file path=customXml/item13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P O P U L A T E T E X T " > { C o p y r i g h t } < / P r e s e n t a t i o n O b j e c t T a g >  
     < P r e s e n t a t i o n O b j e c t T a g   T a g N a m e = " M M C 0 9 _ B R A N D F O N T S T Y L E " > C o v e r T e x t < / P r e s e n t a t i o n O b j e c t T a g >  
 < / M M C O A _ O b j e c t T a g s > 
</file>

<file path=customXml/item14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P O P U L A T E T E X T " > [ B r a n d _ M A R 2 0 2 6 . A g e n d a S l i d e T i t l e ] < / P r e s e n t a t i o n O b j e c t T a g >  
 < / M M C O A _ O b j e c t T a g s > 
</file>

<file path=customXml/item15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/ > 
</file>

<file path=customXml/item16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P O P U L A T E T E X T " > { L e g a l B a c k } < / P r e s e n t a t i o n O b j e c t T a g >  
 < / M M C O A _ O b j e c t T a g s > 
</file>

<file path=customXml/item17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B R A N D F O N T S T Y L E " > M a s t e r T e x t < / P r e s e n t a t i o n O b j e c t T a g >  
 < / M M C O A _ O b j e c t T a g s > 
</file>

<file path=customXml/item18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P O P U L A T E T E X T " > { T i t l e } < / P r e s e n t a t i o n O b j e c t T a g >  
 < / M M C O A _ O b j e c t T a g s > 
</file>

<file path=customXml/item19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P L A C E H O L D E R T E X T " > [ M A R 2 0 2 6 P P T e m p l a t e . P l a c e h o l d e r S l i d e T i t l e ] < / P r e s e n t a t i o n O b j e c t T a g >  
 < / M M C O A _ O b j e c t T a g s > 
</file>

<file path=customXml/item2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S L I D E T Y P E " > D i v i d e r < / P r e s e n t a t i o n O b j e c t T a g >  
     < P r e s e n t a t i o n O b j e c t T a g   T a g N a m e = " M M C 0 9 _ I S D I V I D E R " > Y < / P r e s e n t a t i o n O b j e c t T a g >  
     < P r e s e n t a t i o n O b j e c t T a g   T a g N a m e = " M M C 0 9 _ D I S P L Y M A S T E R S H A P E S " > N < / P r e s e n t a t i o n O b j e c t T a g >  
     < P r e s e n t a t i o n O b j e c t T a g   T a g N a m e = " M M C 0 9 _ F O L L O W M A S T E R B A C K G R O U N D " > N < / P r e s e n t a t i o n O b j e c t T a g >  
     < P r e s e n t a t i o n O b j e c t T a g   T a g N a m e = " M M C 0 9 _ B A C K G R O U N D S T Y L E " > D i v i d e r < / P r e s e n t a t i o n O b j e c t T a g >  
     < P r e s e n t a t i o n O b j e c t T a g   T a g N a m e = " M M C 0 9 _ D I V I D E R N U M B E R S H A P E N A M E " > T e x t   P l a c e H o l d e r   1 < / P r e s e n t a t i o n O b j e c t T a g >  
     < P r e s e n t a t i o n O b j e c t T a g   T a g N a m e = " M M C 0 9 _ L A Y O U T " > D i v i d e r < / P r e s e n t a t i o n O b j e c t T a g >  
     < P r e s e n t a t i o n O b j e c t T a g   T a g N a m e = " M M C 0 9 _ A D D L O G O S " > C o n t e n t L o g o , C o n t e n t L o g o , 3 6 , 5 2 7 . 7 6 , D E F A U L T , B < / P r e s e n t a t i o n O b j e c t T a g >  
     < P r e s e n t a t i o n O b j e c t T a g   T a g N a m e = " M M C O A _ B A C K G R O U N D _ L O G O _ O P T I O N " > W H I T E < / P r e s e n t a t i o n O b j e c t T a g >  
     < P r e s e n t a t i o n O b j e c t T a g   T a g N a m e = " M M C O A _ B A C K G R O U N D _ D I G E S T " > f r a m e ; b l u e < / P r e s e n t a t i o n O b j e c t T a g >  
 < / M M C O A _ O b j e c t T a g s > 
</file>

<file path=customXml/item20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P O P U L A T E T E X T " > { S u b T i t l e } < / P r e s e n t a t i o n O b j e c t T a g >  
 < / M M C O A _ O b j e c t T a g s > 
</file>

<file path=customXml/item21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B R A N D F O N T S T Y L E " > C o v e r H e a d i n g 2 < / P r e s e n t a t i o n O b j e c t T a g >  
     < P r e s e n t a t i o n O b j e c t T a g   T a g N a m e = " M M C 0 9 _ P L A C E H O L D E R T E X T " > [ M A R 2 0 2 6 P P T e m p l a t e . P l a c e h o l d e r H 2 ] < / P r e s e n t a t i o n O b j e c t T a g >  
 < / M M C O A _ O b j e c t T a g s > 
</file>

<file path=customXml/item22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P O P U L A T E T E X T " > [ B r a n d _ M A R 2 0 2 6 . A g e n d a S l i d e T i t l e ] < / P r e s e n t a t i o n O b j e c t T a g >  
 < / M M C O A _ O b j e c t T a g s > 
</file>

<file path=customXml/item2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L A Y O U T " > B l a n k < / P r e s e n t a t i o n O b j e c t T a g >  
 < / M M C O A _ O b j e c t T a g s > 
</file>

<file path=customXml/item24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 [ M A R 2 0 2 6 P P T e m p l a t e . P l a c e h o l d e r S l i d e S u b T i t l e ] < / P r e s e n t a t i o n O b j e c t T a g >  
 < / M M C O A _ O b j e c t T a g s > 
</file>

<file path=customXml/item25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P O P U L A T E T E X T " > { T i t l e } < / P r e s e n t a t i o n O b j e c t T a g >  
 < / M M C O A _ O b j e c t T a g s > 
</file>

<file path=customXml/item26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B R A N D F O N T S T Y L E " > M a s t e r T e x t < / P r e s e n t a t i o n O b j e c t T a g >  
 < / M M C O A _ O b j e c t T a g s > 
</file>

<file path=customXml/item27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B R A N D F O N T S T Y L E " > C o v e r H e a d i n g 1 < / P r e s e n t a t i o n O b j e c t T a g >  
     < P r e s e n t a t i o n O b j e c t T a g   T a g N a m e = " M M C 0 9 _ P L A C E H O L D E R T E X T " > [ M A R 2 0 2 6 P P T e m p l a t e . P l a c e h o l d e r H 1 ] < / P r e s e n t a t i o n O b j e c t T a g >  
 < / M M C O A _ O b j e c t T a g s > 
</file>

<file path=customXml/item28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P L A C E H O L D E R T E X T " > [ M A R 2 0 2 6 P P T e m p l a t e . P l a c e h o l d e r S l i d e B o d y ] < / P r e s e n t a t i o n O b j e c t T a g >  
     < P r e s e n t a t i o n O b j e c t T a g   T a g N a m e = " M M C 0 9 _ B R A N D F O N T S T Y L E " > M a s t e r T e x t < / P r e s e n t a t i o n O b j e c t T a g >  
     < P r e s e n t a t i o n O b j e c t T a g   T a g N a m e = " M M C 0 9 _ S E T I N D E N T L E V E L S " > & g t ; < / P r e s e n t a t i o n O b j e c t T a g >  
 < / M M C O A _ O b j e c t T a g s > 
</file>

<file path=customXml/item29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P L A C E H O L D E R T E X T " > [ M A R 2 0 2 6 P P T e m p l a t e . P l a c e h o l d e r S l i d e B o d y ] < / P r e s e n t a t i o n O b j e c t T a g >  
     < P r e s e n t a t i o n O b j e c t T a g   T a g N a m e = " M M C 0 9 _ B R A N D F O N T S T Y L E " > M a s t e r T e x t < / P r e s e n t a t i o n O b j e c t T a g >  
     < P r e s e n t a t i o n O b j e c t T a g   T a g N a m e = " M M C 0 9 _ S E T I N D E N T L E V E L S " > & g t ; < / P r e s e n t a t i o n O b j e c t T a g >  
 < / M M C O A _ O b j e c t T a g s > 
</file>

<file path=customXml/item3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 [ M A R 2 0 2 6 P P T e m p l a t e . P l a c e h o l d e r A g e n d a ] < / P r e s e n t a t i o n O b j e c t T a g >  
 < / M M C O A _ O b j e c t T a g s > 
</file>

<file path=customXml/item30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B A C K G R O U N D S T Y L E " > M a s t e r < / P r e s e n t a t i o n O b j e c t T a g >  
     < P r e s e n t a t i o n O b j e c t T a g   T a g N a m e = " M M C 0 9 _ A D D L O G O S " > C o n t e n t L o g o , C o n t e n t L o g o , 3 6 , 5 2 7 . 7 6 , D E F A U L T , B < / P r e s e n t a t i o n O b j e c t T a g >  
     < P r e s e n t a t i o n O b j e c t T a g   T a g N a m e = " M M C O A _ B A C K G R O U N D _ L O G O _ O P T I O N " > W H I T E < / P r e s e n t a t i o n O b j e c t T a g >  
     < P r e s e n t a t i o n O b j e c t T a g   T a g N a m e = " M M C O A _ B A C K G R O U N D _ D I G E S T " > f r a m e ; b l u e < / P r e s e n t a t i o n O b j e c t T a g >  
 < / M M C O A _ O b j e c t T a g s > 
</file>

<file path=customXml/item31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L A Y O U T " > B a c k C o v e r < / P r e s e n t a t i o n O b j e c t T a g >  
     < P r e s e n t a t i o n O b j e c t T a g   T a g N a m e = " M M C 0 9 _ B A C K G R O U N D S T Y L E " > B a c k C o v e r < / P r e s e n t a t i o n O b j e c t T a g >  
     < P r e s e n t a t i o n O b j e c t T a g   T a g N a m e = " M M C 0 9 _ A D D L O G O S " > M a i n B a c k L o g o , B a c k L o g o , 3 6 , 3 6 < / P r e s e n t a t i o n O b j e c t T a g >  
     < P r e s e n t a t i o n O b j e c t T a g   T a g N a m e = " M M C O A _ B A C K G R O U N D _ L O G O _ O P T I O N " > W H I T E < / P r e s e n t a t i o n O b j e c t T a g >  
     < P r e s e n t a t i o n O b j e c t T a g   T a g N a m e = " M M C O A _ B A C K G R O U N D _ D I G E S T " > f r a m e ; B l u e < / P r e s e n t a t i o n O b j e c t T a g >  
 < / M M C O A _ O b j e c t T a g s > 
</file>

<file path=customXml/item32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B R A N D F O N T S T Y L E " > M a s t e r T e x t < / P r e s e n t a t i o n O b j e c t T a g >  
 < / M M C O A _ O b j e c t T a g s > 
</file>

<file path=customXml/item3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 { P r e s e n t e r C o v e r T e x t B l o c k } < / P r e s e n t a t i o n O b j e c t T a g >  
 < / M M C O A _ O b j e c t T a g s > 
</file>

<file path=customXml/item34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 [ M A R 2 0 2 6 P P T e m p l a t e . P l a c e h o l d e r S l i d e S u b T i t l e ] < / P r e s e n t a t i o n O b j e c t T a g >  
 < / M M C O A _ O b j e c t T a g s > 
</file>

<file path=customXml/item35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P O P U L A T E T E X T " > { S u b T i t l e } < / P r e s e n t a t i o n O b j e c t T a g >  
 < / M M C O A _ O b j e c t T a g s > 
</file>

<file path=customXml/item36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P O P U L A T E T E X T " > [ B r a n d _ M A R 2 0 2 6 . A g e n d a S l i d e T i t l e ] < / P r e s e n t a t i o n O b j e c t T a g >  
 < / M M C O A _ O b j e c t T a g s > 
</file>

<file path=customXml/item37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P L A C E H O L D E R T E X T " > [ M A R 2 0 2 6 P P T e m p l a t e . P l a c e h o l d e r S l i d e B o d y ] < / P r e s e n t a t i o n O b j e c t T a g >  
     < P r e s e n t a t i o n O b j e c t T a g   T a g N a m e = " M M C 0 9 _ B R A N D F O N T S T Y L E " > M a s t e r T e x t < / P r e s e n t a t i o n O b j e c t T a g >  
     < P r e s e n t a t i o n O b j e c t T a g   T a g N a m e = " M M C 0 9 _ S E T I N D E N T L E V E L S " > & g t ; < / P r e s e n t a t i o n O b j e c t T a g >  
 < / M M C O A _ O b j e c t T a g s > 
</file>

<file path=customXml/item38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P O P U L A T E T E X T " > { F i l e R e f } 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S H O W H I D E C R I T E R I A " > F I L E R E F < / P r e s e n t a t i o n O b j e c t T a g >  
 < / M M C O A _ O b j e c t T a g s > 
</file>

<file path=customXml/item39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P O P U L A T E T E X T " > [ B r a n d _ M A R 2 0 2 6 . A g e n d a S l i d e T i t l e ] < / P r e s e n t a t i o n O b j e c t T a g >  
 < / M M C O A _ O b j e c t T a g s > 
</file>

<file path=customXml/item4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P O P U L A T E T E X T " > { P r e s e n t e r C o v e r T e x t B l o c k } < / P r e s e n t a t i o n O b j e c t T a g >  
 < / M M C O A _ O b j e c t T a g s > 
</file>

<file path=customXml/item40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P L A C E H O L D E R T E X T " > [ M A R 2 0 2 6 P P T e m p l a t e . P l a c e h o l d e r S l i d e B o d y ] < / P r e s e n t a t i o n O b j e c t T a g >  
     < P r e s e n t a t i o n O b j e c t T a g   T a g N a m e = " M M C 0 9 _ B R A N D F O N T S T Y L E " > M a s t e r T e x t < / P r e s e n t a t i o n O b j e c t T a g >  
     < P r e s e n t a t i o n O b j e c t T a g   T a g N a m e = " M M C 0 9 _ S E T I N D E N T L E V E L S " > & g t ; < / P r e s e n t a t i o n O b j e c t T a g >  
 < / M M C O A _ O b j e c t T a g s > 
</file>

<file path=customXml/item41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P L A C E H O L D E R T E X T " > [ M A R 2 0 2 6 P P T e m p l a t e . P l a c e h o l d e r S l i d e B o d y ] < / P r e s e n t a t i o n O b j e c t T a g >  
     < P r e s e n t a t i o n O b j e c t T a g   T a g N a m e = " M M C 0 9 _ B R A N D F O N T S T Y L E " > M a s t e r T e x t < / P r e s e n t a t i o n O b j e c t T a g >  
     < P r e s e n t a t i o n O b j e c t T a g   T a g N a m e = " M M C 0 9 _ S E T I N D E N T L E V E L S " > & g t ; < / P r e s e n t a t i o n O b j e c t T a g >  
 < / M M C O A _ O b j e c t T a g s > 
</file>

<file path=customXml/item42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P L A C E H O L D E R T E X T " > [ M A R 2 0 2 6 P P T e m p l a t e . P l a c e h o l d e r S l i d e B o d y ] < / P r e s e n t a t i o n O b j e c t T a g >  
     < P r e s e n t a t i o n O b j e c t T a g   T a g N a m e = " M M C 0 9 _ B R A N D F O N T S T Y L E " > M a s t e r T e x t < / P r e s e n t a t i o n O b j e c t T a g >  
     < P r e s e n t a t i o n O b j e c t T a g   T a g N a m e = " M M C 0 9 _ S E T I N D E N T L E V E L S " > & g t ; < / P r e s e n t a t i o n O b j e c t T a g >  
 < / M M C O A _ O b j e c t T a g s > 
</file>

<file path=customXml/item43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P O P U L A T E T E X T " > { C o p y r i g h t } < / P r e s e n t a t i o n O b j e c t T a g >  
     < P r e s e n t a t i o n O b j e c t T a g   T a g N a m e = " M M C 0 9 _ B R A N D F O N T S T Y L E " > M a s t e r T e x t < / P r e s e n t a t i o n O b j e c t T a g >  
 < / M M C O A _ O b j e c t T a g s > 
</file>

<file path=customXml/item4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79181FE471AB40801860DFA8A2BA25" ma:contentTypeVersion="16" ma:contentTypeDescription="Create a new document." ma:contentTypeScope="" ma:versionID="263ba11b60184c6fd462e634f7340cdd">
  <xsd:schema xmlns:xsd="http://www.w3.org/2001/XMLSchema" xmlns:xs="http://www.w3.org/2001/XMLSchema" xmlns:p="http://schemas.microsoft.com/office/2006/metadata/properties" xmlns:ns2="b74f866d-497c-4fe4-8321-43329f6be2d2" xmlns:ns3="86b881a3-52d1-4298-aaff-87dd4465a1ae" targetNamespace="http://schemas.microsoft.com/office/2006/metadata/properties" ma:root="true" ma:fieldsID="d24ce300f273b4b016440acd883dbb1c" ns2:_="" ns3:_="">
    <xsd:import namespace="b74f866d-497c-4fe4-8321-43329f6be2d2"/>
    <xsd:import namespace="86b881a3-52d1-4298-aaff-87dd4465a1a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4f866d-497c-4fe4-8321-43329f6be2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32788c53-7e05-4f3c-88a0-b3a683d796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b881a3-52d1-4298-aaff-87dd4465a1ae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4de2cd93-7f09-4d11-b5aa-424dde8d11a4}" ma:internalName="TaxCatchAll" ma:showField="CatchAllData" ma:web="86b881a3-52d1-4298-aaff-87dd4465a1a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5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P O P U L A T E T E X T " > { P r e s e n t a t i o n D a t e } { B R E A K } { C l i e n t N a m e } < / P r e s e n t a t i o n O b j e c t T a g >  
 < / M M C O A _ O b j e c t T a g s > 
</file>

<file path=customXml/item46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P L A C E H O L D E R T E X T " > [ M A R 2 0 2 6 P P T e m p l a t e . P l a c e h o l d e r S l i d e B o d y ] < / P r e s e n t a t i o n O b j e c t T a g >  
     < P r e s e n t a t i o n O b j e c t T a g   T a g N a m e = " M M C 0 9 _ B R A N D F O N T S T Y L E " > M a s t e r T e x t < / P r e s e n t a t i o n O b j e c t T a g >  
     < P r e s e n t a t i o n O b j e c t T a g   T a g N a m e = " M M C 0 9 _ S E T I N D E N T L E V E L S " > & g t ; < / P r e s e n t a t i o n O b j e c t T a g >  
 < / M M C O A _ O b j e c t T a g s > 
</file>

<file path=customXml/item47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P O P U L A T E T E X T " > [ M M C 2 0 2 1 P P T e m p l a t e . F i r s t S l i d e W o r d i n g ] < / P r e s e n t a t i o n O b j e c t T a g >  
     < P r e s e n t a t i o n O b j e c t T a g   T a g N a m e = " M M C 0 9 _ S E T I N D E N T L E V E L S " > & g t ; < / P r e s e n t a t i o n O b j e c t T a g >  
 < / M M C O A _ O b j e c t T a g s > 
</file>

<file path=customXml/item4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 { T i t l e } < / P r e s e n t a t i o n O b j e c t T a g >  
 < / M M C O A _ O b j e c t T a g s > 
</file>

<file path=customXml/item49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P L A C E H O L D E R T E X T " > [ M A R 2 0 2 6 P P T e m p l a t e . P l a c e h o l d e r S l i d e B o d y ] < / P r e s e n t a t i o n O b j e c t T a g >  
     < P r e s e n t a t i o n O b j e c t T a g   T a g N a m e = " M M C 0 9 _ B R A N D F O N T S T Y L E " > M a s t e r T e x t < / P r e s e n t a t i o n O b j e c t T a g >  
     < P r e s e n t a t i o n O b j e c t T a g   T a g N a m e = " M M C 0 9 _ S E T I N D E N T L E V E L S " > & g t ; < / P r e s e n t a t i o n O b j e c t T a g >  
 < / M M C O A _ O b j e c t T a g s > 
</file>

<file path=customXml/item5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P O P U L A T E T E X T " > { P r e s e n t e r C o v e r T e x t B l o c k } < / P r e s e n t a t i o n O b j e c t T a g >  
 < / M M C O A _ O b j e c t T a g s > 
</file>

<file path=customXml/item50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1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B R A N D F O N T S T Y L E " > M a s t e r T e x t < / P r e s e n t a t i o n O b j e c t T a g >  
     < P r e s e n t a t i o n O b j e c t T a g   T a g N a m e = " M M C 0 9 _ P L A C E H O L D E R T E X T " > [ M A R 2 0 2 6 P P T e m p l a t e . P l a c e h o l d e r S l i d e B o d y ] < / P r e s e n t a t i o n O b j e c t T a g >  
     < P r e s e n t a t i o n O b j e c t T a g   T a g N a m e = " M M C 0 9 _ S E T I N D E N T L E V E L S " > & g t ; < / P r e s e n t a t i o n O b j e c t T a g >  
 < / M M C O A _ O b j e c t T a g s > 
</file>

<file path=customXml/item52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P O P U L A T E T E X T " > [ B r a n d _ M A R 2 0 2 6 . A g e n d a S l i d e T i t l e ] < / P r e s e n t a t i o n O b j e c t T a g >  
 < / M M C O A _ O b j e c t T a g s > 
</file>

<file path=customXml/item53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B R A N D F O N T S T Y L E " > M a s t e r T e x t < / P r e s e n t a t i o n O b j e c t T a g >  
 < / M M C O A _ O b j e c t T a g s > 
</file>

<file path=customXml/item54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B R A N D F O N T S T Y L E " > M a s t e r T i t l e < / P r e s e n t a t i o n O b j e c t T a g >  
     < P r e s e n t a t i o n O b j e c t T a g   T a g N a m e = " M M C 0 9 _ P L A C E H O L D E R T E X T " > [ M A R 2 0 2 6 P P T e m p l a t e . P l a c e h o l d e r S l i d e T i t l e ] < / P r e s e n t a t i o n O b j e c t T a g >  
 < / M M C O A _ O b j e c t T a g s > 
</file>

<file path=customXml/item55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P O P U L A T E T E X T " > { P r e s e n t a t i o n D a t e } { B R E A K } { C l i e n t N a m e } < / P r e s e n t a t i o n O b j e c t T a g >  
 < / M M C O A _ O b j e c t T a g s > 
</file>

<file path=customXml/item56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P O P U L A T E T E X T " > [ B r a n d _ M A R 2 0 2 6 . A g e n d a S l i d e T i t l e ] < / P r e s e n t a t i o n O b j e c t T a g >  
 < / M M C O A _ O b j e c t T a g s > 
</file>

<file path=customXml/item57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P O P U L A T E T E X T " > { S u b T i t l e } < / P r e s e n t a t i o n O b j e c t T a g >  
 < / M M C O A _ O b j e c t T a g s > 
</file>

<file path=customXml/item58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P O P U L A T E T E X T " > { B a c k C o v e r E x t r a W o r d i n g } < / P r e s e n t a t i o n O b j e c t T a g >  
     < P r e s e n t a t i o n O b j e c t T a g   T a g N a m e = " M M C 0 9 _ B R A N D F O N T S T Y L E " > C o v e r T e x t < / P r e s e n t a t i o n O b j e c t T a g >  
 < / M M C O A _ O b j e c t T a g s > 
</file>

<file path=customXml/item59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B R A N D S H A P E S T Y L E " > , C o v e r T e x t < / P r e s e n t a t i o n O b j e c t T a g >  
 < / M M C O A _ O b j e c t T a g s > 
</file>

<file path=customXml/item6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A L _ A s s e t I D " > 9 d c c a 0 4 0 - 0 6 7 2 - 4 a 3 6 - 8 6 e 1 - 7 7 e c 6 5 0 b c 7 b 7 < / P r e s e n t a t i o n O b j e c t T a g >  
 < / M M C O A _ O b j e c t T a g s > 
</file>

<file path=customXml/item60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P O P U L A T E T E X T " > [ M A R 2 0 2 6 P P T e m p l a t e . F i r s t S l i d e W o r d i n g ] < / P r e s e n t a t i o n O b j e c t T a g >  
     < P r e s e n t a t i o n O b j e c t T a g   T a g N a m e = " M M C 0 9 _ S E T I N D E N T L E V E L S " > & g t ; < / P r e s e n t a t i o n O b j e c t T a g >  
 < / M M C O A _ O b j e c t T a g s > 
</file>

<file path=customXml/item61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P O P U L A T E T E X T " > [ B r a n d _ M A R 2 0 2 6 . A g e n d a S l i d e T i t l e ] < / P r e s e n t a t i o n O b j e c t T a g >  
 < / M M C O A _ O b j e c t T a g s > 
</file>

<file path=customXml/item62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S L I D E T Y P E " > A g e n d a < / P r e s e n t a t i o n O b j e c t T a g >  
     < P r e s e n t a t i o n O b j e c t T a g   T a g N a m e = " M M C 0 9 _ D I S P L Y M A S T E R S H A P E S " > N < / P r e s e n t a t i o n O b j e c t T a g >  
     < P r e s e n t a t i o n O b j e c t T a g   T a g N a m e = " M M C 0 9 _ F O L L O W M A S T E R B A C K G R O U N D " > N < / P r e s e n t a t i o n O b j e c t T a g >  
     < P r e s e n t a t i o n O b j e c t T a g   T a g N a m e = " M M C 0 9 _ B A C K G R O U N D S T Y L E " > A g e n d a < / P r e s e n t a t i o n O b j e c t T a g >  
     < P r e s e n t a t i o n O b j e c t T a g   T a g N a m e = " M M C 0 9 _ L A Y O U T " > A g e n d a < / P r e s e n t a t i o n O b j e c t T a g >  
     < P r e s e n t a t i o n O b j e c t T a g   T a g N a m e = " M M C 0 9 _ A D D L O G O S " > C o n t e n t L o g o , C o n t e n t L o g o , 3 6 , 5 2 7 . 7 6 , D E F A U L T , B 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 f r a m e ; s k y b l u e < / P r e s e n t a t i o n O b j e c t T a g >  
 < / M M C O A _ O b j e c t T a g s > 
</file>

<file path=customXml/item63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P O P U L A T E T E X T " > { T i t l e } < / P r e s e n t a t i o n O b j e c t T a g >  
 < / M M C O A _ O b j e c t T a g s > 
</file>

<file path=customXml/item6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6b881a3-52d1-4298-aaff-87dd4465a1ae" xsi:nil="true"/>
    <lcf76f155ced4ddcb4097134ff3c332f xmlns="b74f866d-497c-4fe4-8321-43329f6be2d2">
      <Terms xmlns="http://schemas.microsoft.com/office/infopath/2007/PartnerControls"/>
    </lcf76f155ced4ddcb4097134ff3c332f>
  </documentManagement>
</p:properties>
</file>

<file path=customXml/item65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P O P U L A T E T E X T " > [ B r a n d _ M A R 2 0 2 6 . A g e n d a S l i d e T i t l e ] < / P r e s e n t a t i o n O b j e c t T a g >  
 < / M M C O A _ O b j e c t T a g s > 
</file>

<file path=customXml/item66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B R A N D F O N T S T Y L E " > M a s t e r T e x t < / P r e s e n t a t i o n O b j e c t T a g >  
 < / M M C O A _ O b j e c t T a g s > 
</file>

<file path=customXml/item6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 { C l i e n t N a m e } 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S H O W H I D E C R I T E R I A " > C L I E N T _ N A M E < / P r e s e n t a t i o n O b j e c t T a g >  
 < / M M C O A _ O b j e c t T a g s > 
</file>

<file path=customXml/item68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B R A N D S H A P E S T Y L E " > , M a s t e r T e x t < / P r e s e n t a t i o n O b j e c t T a g >  
 < / M M C O A _ O b j e c t T a g s > 
</file>

<file path=customXml/item69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B R A N D F O N T S T Y L E " > D i v i d e r T e x t < / P r e s e n t a t i o n O b j e c t T a g >  
     < P r e s e n t a t i o n O b j e c t T a g   T a g N a m e = " M M C 0 9 _ P L A C E H O L D E R T E X T " > [ M A R 2 0 2 6 P P T e m p l a t e . P l a c e h o l d e r S l i d e T i t l e ] < / P r e s e n t a t i o n O b j e c t T a g >  
 < / M M C O A _ O b j e c t T a g s > 
</file>

<file path=customXml/item7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 [ M A R 2 0 2 6 P P T e m p l a t e . P l a c e h o l d e r S l i d e S u b T i t l e ] < / P r e s e n t a t i o n O b j e c t T a g >  
 < / M M C O A _ O b j e c t T a g s > 
</file>

<file path=customXml/item70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P L A C E H O L D E R T E X T " > [ M A R 2 0 2 6 P P T e m p l a t e . P l a c e h o l d e r S l i d e B o d y ] < / P r e s e n t a t i o n O b j e c t T a g >  
     < P r e s e n t a t i o n O b j e c t T a g   T a g N a m e = " M M C 0 9 _ B R A N D F O N T S T Y L E " > M a s t e r T e x t < / P r e s e n t a t i o n O b j e c t T a g >  
     < P r e s e n t a t i o n O b j e c t T a g   T a g N a m e = " M M C 0 9 _ S E T I N D E N T L E V E L S " > & g t ; < / P r e s e n t a t i o n O b j e c t T a g >  
 < / M M C O A _ O b j e c t T a g s > 
</file>

<file path=customXml/item71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P O P U L A T E T E X T " > { S e c t i o n N u m b e r } < / P r e s e n t a t i o n O b j e c t T a g >  
     < P r e s e n t a t i o n O b j e c t T a g   T a g N a m e = " M M C 0 9 _ B R A N D F O N T S T Y L E " > D i v i d e r N u m b e r < / P r e s e n t a t i o n O b j e c t T a g >  
     < P r e s e n t a t i o n O b j e c t T a g   T a g N a m e = " M M C 0 9 _ S E C T I O N N U M B E R S H A P E " > Y < / P r e s e n t a t i o n O b j e c t T a g >  
 < / M M C O A _ O b j e c t T a g s > 
</file>

<file path=customXml/item7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S H O W H I D E C R I T E R I A " > C L I E N T _ L O G O < / P r e s e n t a t i o n O b j e c t T a g >  
 < / M M C O A _ O b j e c t T a g s > 
</file>

<file path=customXml/item73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 [ M A R 2 0 2 6 P P T e m p l a t e . P l a c e h o l d e r S l i d e S u b T i t l e ] < / P r e s e n t a t i o n O b j e c t T a g >  
 < / M M C O A _ O b j e c t T a g s > 
</file>

<file path=customXml/item74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 [ M A R 2 0 2 6 P P T e m p l a t e . P l a c e h o l d e r L e g a l B a c k ] < / P r e s e n t a t i o n O b j e c t T a g >  
 < / M M C O A _ O b j e c t T a g s > 
</file>

<file path=customXml/item75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P O P U L A T E T E X T " > { P r e s e n t e r C o v e r T e x t B l o c k } < / P r e s e n t a t i o n O b j e c t T a g >  
 < / M M C O A _ O b j e c t T a g s > 
</file>

<file path=customXml/item76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P O P U L A T E T E X T " > [ B r a n d _ M A R 2 0 2 6 . A g e n d a S l i d e T i t l e ] < / P r e s e n t a t i o n O b j e c t T a g >  
 < / M M C O A _ O b j e c t T a g s > 
</file>

<file path=customXml/item77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P O P U L A T E T E X T " > { T i t l e } < / P r e s e n t a t i o n O b j e c t T a g >  
 < / M M C O A _ O b j e c t T a g s > 
</file>

<file path=customXml/item7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O A _ F I L E R E F S T A T E " > H I D E < / P r e s e n t a t i o n O b j e c t T a g >  
 < / M M C O A _ O b j e c t T a g s > 
</file>

<file path=customXml/item79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 [ M A R 2 0 2 6 P P T e m p l a t e . P l a c e h o l d e r S l i d e S u b T i t l e ] < / P r e s e n t a t i o n O b j e c t T a g >  
 < / M M C O A _ O b j e c t T a g s > 
</file>

<file path=customXml/item8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P O P U L A T E T E X T " > { P r e s e n t a t i o n D a t e } { B R E A K } { C l i e n t N a m e } < / P r e s e n t a t i o n O b j e c t T a g >  
 < / M M C O A _ O b j e c t T a g s > 
</file>

<file path=customXml/item8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 P l a c e h o l d e r   f o r   t h i r d   p a r t y   o r   c l i e n t   l o g o 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 [ M M C 2 0 2 1 P P T e m p l a t e . P l a c e h o l d e r C l i e n t ] < / P r e s e n t a t i o n O b j e c t T a g >  
 < / M M C O A _ O b j e c t T a g s > 
</file>

<file path=customXml/item81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P O P U L A T E T E X T " > [ B r a n d _ M M C 2 0 2 1 . A g e n d a S l i d e T i t l e ] < / P r e s e n t a t i o n O b j e c t T a g >  
 < / M M C O A _ O b j e c t T a g s > 
</file>

<file path=customXml/item82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P O P U L A T E T E X T " > { S u b T i t l e } < / P r e s e n t a t i o n O b j e c t T a g >  
 < / M M C O A _ O b j e c t T a g s > 
</file>

<file path=customXml/item83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B R A N D F O N T S T Y L E " > M a s t e r T i t l e < / P r e s e n t a t i o n O b j e c t T a g >  
 < / M M C O A _ O b j e c t T a g s > 
</file>

<file path=customXml/item84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L A Y O U T " > F r o n t C o v e r < / P r e s e n t a t i o n O b j e c t T a g >  
     < P r e s e n t a t i o n O b j e c t T a g   T a g N a m e = " M M C 0 9 _ B A C K G R O U N D S T Y L E " > F r o n t C o v e r < / P r e s e n t a t i o n O b j e c t T a g >  
     < P r e s e n t a t i o n O b j e c t T a g   T a g N a m e = " M M C 0 9 _ A D D L O G O S " > C o v e r M a i n L o g o , F r o n t L o g o , 3 6 , 3 6 < / P r e s e n t a t i o n O b j e c t T a g >  
     < P r e s e n t a t i o n O b j e c t T a g   T a g N a m e = " M M C O A _ B A C K G R O U N D _ L O G O _ O P T I O N " > W H I T E < / P r e s e n t a t i o n O b j e c t T a g >  
     < P r e s e n t a t i o n O b j e c t T a g   T a g N a m e = " M M C O A _ B A C K G R O U N D _ D I G E S T " > f r a m e ; B l u e < / P r e s e n t a t i o n O b j e c t T a g >  
     < P r e s e n t a t i o n O b j e c t T a g   T a g N a m e = " M M C O A _ F U L L I M A G E _ I D " / >  
     < P r e s e n t a t i o n O b j e c t T a g   T a g N a m e = " M M C O A _ S I L H O U E T T E _ I D " > 9 d c c a 0 4 0 - 0 6 7 2 - 4 a 3 6 - 8 6 e 1 - 7 7 e c 6 5 0 b c 7 b 7 < / P r e s e n t a t i o n O b j e c t T a g >  
 < / M M C O A _ O b j e c t T a g s > 
</file>

<file path=customXml/item8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 { S u b T i t l e } < / P r e s e n t a t i o n O b j e c t T a g >  
 < / M M C O A _ O b j e c t T a g s > 
</file>

<file path=customXml/item86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P L A C E H O L D E R T E X T " > [ M A R 2 0 2 6 P P T e m p l a t e . P l a c e h o l d e r S l i d e B o d y ] < / P r e s e n t a t i o n O b j e c t T a g >  
     < P r e s e n t a t i o n O b j e c t T a g   T a g N a m e = " M M C 0 9 _ B R A N D F O N T S T Y L E " > M a s t e r T e x t < / P r e s e n t a t i o n O b j e c t T a g >  
     < P r e s e n t a t i o n O b j e c t T a g   T a g N a m e = " M M C 0 9 _ S E T I N D E N T L E V E L S " > & g t ; < / P r e s e n t a t i o n O b j e c t T a g >  
 < / M M C O A _ O b j e c t T a g s > 
</file>

<file path=customXml/item9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P L A C E H O L D E R T E X T " > [ M A R 2 0 2 6 P P T e m p l a t e . P l a c e h o l d e r S l i d e T i t l e ] < / P r e s e n t a t i o n O b j e c t T a g >  
 < / M M C O A _ O b j e c t T a g s > 
</file>

<file path=customXml/itemProps1.xml><?xml version="1.0" encoding="utf-8"?>
<ds:datastoreItem xmlns:ds="http://schemas.openxmlformats.org/officeDocument/2006/customXml" ds:itemID="{89C75685-24CF-41AD-993F-AF5861A7B934}">
  <ds:schemaRefs>
    <ds:schemaRef ds:uri="http://www.w3.org/2001/XMLSchema"/>
  </ds:schemaRefs>
</ds:datastoreItem>
</file>

<file path=customXml/itemProps10.xml><?xml version="1.0" encoding="utf-8"?>
<ds:datastoreItem xmlns:ds="http://schemas.openxmlformats.org/officeDocument/2006/customXml" ds:itemID="{BA8A1ECD-A4A5-47F9-9E10-6B143A25CC06}">
  <ds:schemaRefs>
    <ds:schemaRef ds:uri="http://www.w3.org/2001/XMLSchema"/>
  </ds:schemaRefs>
</ds:datastoreItem>
</file>

<file path=customXml/itemProps11.xml><?xml version="1.0" encoding="utf-8"?>
<ds:datastoreItem xmlns:ds="http://schemas.openxmlformats.org/officeDocument/2006/customXml" ds:itemID="{9E4C8D2E-0F01-4A3E-A9F9-2CEF7A20EE07}">
  <ds:schemaRefs>
    <ds:schemaRef ds:uri="http://www.w3.org/2001/XMLSchema"/>
  </ds:schemaRefs>
</ds:datastoreItem>
</file>

<file path=customXml/itemProps12.xml><?xml version="1.0" encoding="utf-8"?>
<ds:datastoreItem xmlns:ds="http://schemas.openxmlformats.org/officeDocument/2006/customXml" ds:itemID="{BFF4235D-DA89-4864-9036-57C877F58BFB}">
  <ds:schemaRefs>
    <ds:schemaRef ds:uri="http://www.w3.org/2001/XMLSchema"/>
  </ds:schemaRefs>
</ds:datastoreItem>
</file>

<file path=customXml/itemProps13.xml><?xml version="1.0" encoding="utf-8"?>
<ds:datastoreItem xmlns:ds="http://schemas.openxmlformats.org/officeDocument/2006/customXml" ds:itemID="{532C0263-3A9B-4EF3-9839-42CC84BA375F}">
  <ds:schemaRefs>
    <ds:schemaRef ds:uri="http://www.w3.org/2001/XMLSchema"/>
  </ds:schemaRefs>
</ds:datastoreItem>
</file>

<file path=customXml/itemProps14.xml><?xml version="1.0" encoding="utf-8"?>
<ds:datastoreItem xmlns:ds="http://schemas.openxmlformats.org/officeDocument/2006/customXml" ds:itemID="{445F0A00-B6D8-40CA-ACBD-9932E53FFCD6}">
  <ds:schemaRefs>
    <ds:schemaRef ds:uri="http://www.w3.org/2001/XMLSchema"/>
  </ds:schemaRefs>
</ds:datastoreItem>
</file>

<file path=customXml/itemProps15.xml><?xml version="1.0" encoding="utf-8"?>
<ds:datastoreItem xmlns:ds="http://schemas.openxmlformats.org/officeDocument/2006/customXml" ds:itemID="{C0185513-3B05-48C4-9B68-21C379CB73B0}">
  <ds:schemaRefs>
    <ds:schemaRef ds:uri="http://www.w3.org/2001/XMLSchema"/>
  </ds:schemaRefs>
</ds:datastoreItem>
</file>

<file path=customXml/itemProps16.xml><?xml version="1.0" encoding="utf-8"?>
<ds:datastoreItem xmlns:ds="http://schemas.openxmlformats.org/officeDocument/2006/customXml" ds:itemID="{BCDE2077-938D-4EB5-9F89-76A0929965F5}">
  <ds:schemaRefs>
    <ds:schemaRef ds:uri="http://www.w3.org/2001/XMLSchema"/>
  </ds:schemaRefs>
</ds:datastoreItem>
</file>

<file path=customXml/itemProps17.xml><?xml version="1.0" encoding="utf-8"?>
<ds:datastoreItem xmlns:ds="http://schemas.openxmlformats.org/officeDocument/2006/customXml" ds:itemID="{666CE8F1-A180-4EB8-8AA6-08C051874719}">
  <ds:schemaRefs>
    <ds:schemaRef ds:uri="http://www.w3.org/2001/XMLSchema"/>
  </ds:schemaRefs>
</ds:datastoreItem>
</file>

<file path=customXml/itemProps18.xml><?xml version="1.0" encoding="utf-8"?>
<ds:datastoreItem xmlns:ds="http://schemas.openxmlformats.org/officeDocument/2006/customXml" ds:itemID="{59A8F2ED-9A1D-484E-881C-3A39E020D5E7}">
  <ds:schemaRefs>
    <ds:schemaRef ds:uri="http://www.w3.org/2001/XMLSchema"/>
  </ds:schemaRefs>
</ds:datastoreItem>
</file>

<file path=customXml/itemProps19.xml><?xml version="1.0" encoding="utf-8"?>
<ds:datastoreItem xmlns:ds="http://schemas.openxmlformats.org/officeDocument/2006/customXml" ds:itemID="{6AFBB2D1-FA95-4A48-8F66-41C2EF0A953E}">
  <ds:schemaRefs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587F42B-6583-40D6-8AB3-737515CF109D}">
  <ds:schemaRefs>
    <ds:schemaRef ds:uri="http://www.w3.org/2001/XMLSchema"/>
  </ds:schemaRefs>
</ds:datastoreItem>
</file>

<file path=customXml/itemProps20.xml><?xml version="1.0" encoding="utf-8"?>
<ds:datastoreItem xmlns:ds="http://schemas.openxmlformats.org/officeDocument/2006/customXml" ds:itemID="{7C90CE6B-BF55-4050-ADB0-85456FB862A8}">
  <ds:schemaRefs>
    <ds:schemaRef ds:uri="http://www.w3.org/2001/XMLSchema"/>
  </ds:schemaRefs>
</ds:datastoreItem>
</file>

<file path=customXml/itemProps21.xml><?xml version="1.0" encoding="utf-8"?>
<ds:datastoreItem xmlns:ds="http://schemas.openxmlformats.org/officeDocument/2006/customXml" ds:itemID="{E4296BF4-C87B-4398-91A5-9BA3E0406BB3}">
  <ds:schemaRefs>
    <ds:schemaRef ds:uri="http://www.w3.org/2001/XMLSchema"/>
  </ds:schemaRefs>
</ds:datastoreItem>
</file>

<file path=customXml/itemProps22.xml><?xml version="1.0" encoding="utf-8"?>
<ds:datastoreItem xmlns:ds="http://schemas.openxmlformats.org/officeDocument/2006/customXml" ds:itemID="{B27BAF65-6C24-49E2-AD51-9CFCD7A4E541}">
  <ds:schemaRefs>
    <ds:schemaRef ds:uri="http://www.w3.org/2001/XMLSchema"/>
  </ds:schemaRefs>
</ds:datastoreItem>
</file>

<file path=customXml/itemProps23.xml><?xml version="1.0" encoding="utf-8"?>
<ds:datastoreItem xmlns:ds="http://schemas.openxmlformats.org/officeDocument/2006/customXml" ds:itemID="{C4463173-EC99-467C-9A70-BD2BF1240458}">
  <ds:schemaRefs>
    <ds:schemaRef ds:uri="http://www.w3.org/2001/XMLSchema"/>
  </ds:schemaRefs>
</ds:datastoreItem>
</file>

<file path=customXml/itemProps24.xml><?xml version="1.0" encoding="utf-8"?>
<ds:datastoreItem xmlns:ds="http://schemas.openxmlformats.org/officeDocument/2006/customXml" ds:itemID="{3F89CBBB-CF42-4C9C-A015-526BDCC8B8C7}">
  <ds:schemaRefs>
    <ds:schemaRef ds:uri="http://www.w3.org/2001/XMLSchema"/>
  </ds:schemaRefs>
</ds:datastoreItem>
</file>

<file path=customXml/itemProps25.xml><?xml version="1.0" encoding="utf-8"?>
<ds:datastoreItem xmlns:ds="http://schemas.openxmlformats.org/officeDocument/2006/customXml" ds:itemID="{CA4FDE25-7A44-4C91-853B-9EAAFFBC957A}">
  <ds:schemaRefs>
    <ds:schemaRef ds:uri="http://www.w3.org/2001/XMLSchema"/>
  </ds:schemaRefs>
</ds:datastoreItem>
</file>

<file path=customXml/itemProps26.xml><?xml version="1.0" encoding="utf-8"?>
<ds:datastoreItem xmlns:ds="http://schemas.openxmlformats.org/officeDocument/2006/customXml" ds:itemID="{81794C26-54B2-4CA9-9F61-3F720DB8E13B}">
  <ds:schemaRefs>
    <ds:schemaRef ds:uri="http://www.w3.org/2001/XMLSchema"/>
  </ds:schemaRefs>
</ds:datastoreItem>
</file>

<file path=customXml/itemProps27.xml><?xml version="1.0" encoding="utf-8"?>
<ds:datastoreItem xmlns:ds="http://schemas.openxmlformats.org/officeDocument/2006/customXml" ds:itemID="{F474FD24-5CBF-478B-9B17-E5029BD45645}">
  <ds:schemaRefs>
    <ds:schemaRef ds:uri="http://www.w3.org/2001/XMLSchema"/>
  </ds:schemaRefs>
</ds:datastoreItem>
</file>

<file path=customXml/itemProps28.xml><?xml version="1.0" encoding="utf-8"?>
<ds:datastoreItem xmlns:ds="http://schemas.openxmlformats.org/officeDocument/2006/customXml" ds:itemID="{5F1F697B-DD82-43F8-A82E-C116CE15A128}">
  <ds:schemaRefs>
    <ds:schemaRef ds:uri="http://www.w3.org/2001/XMLSchema"/>
  </ds:schemaRefs>
</ds:datastoreItem>
</file>

<file path=customXml/itemProps29.xml><?xml version="1.0" encoding="utf-8"?>
<ds:datastoreItem xmlns:ds="http://schemas.openxmlformats.org/officeDocument/2006/customXml" ds:itemID="{12B8BF74-2B83-43F8-A5D1-0869B10F9F4E}">
  <ds:schemaRefs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C19E5E76-A27B-4D64-AD2A-565B59DA1453}">
  <ds:schemaRefs>
    <ds:schemaRef ds:uri="http://www.w3.org/2001/XMLSchema"/>
  </ds:schemaRefs>
</ds:datastoreItem>
</file>

<file path=customXml/itemProps30.xml><?xml version="1.0" encoding="utf-8"?>
<ds:datastoreItem xmlns:ds="http://schemas.openxmlformats.org/officeDocument/2006/customXml" ds:itemID="{8B6A2C6E-B0D1-4634-8987-157CDE7438AD}">
  <ds:schemaRefs>
    <ds:schemaRef ds:uri="http://www.w3.org/2001/XMLSchema"/>
  </ds:schemaRefs>
</ds:datastoreItem>
</file>

<file path=customXml/itemProps31.xml><?xml version="1.0" encoding="utf-8"?>
<ds:datastoreItem xmlns:ds="http://schemas.openxmlformats.org/officeDocument/2006/customXml" ds:itemID="{C75D60AD-6BE4-4EB0-8A90-8E3AAC0D67C4}">
  <ds:schemaRefs>
    <ds:schemaRef ds:uri="http://www.w3.org/2001/XMLSchema"/>
  </ds:schemaRefs>
</ds:datastoreItem>
</file>

<file path=customXml/itemProps32.xml><?xml version="1.0" encoding="utf-8"?>
<ds:datastoreItem xmlns:ds="http://schemas.openxmlformats.org/officeDocument/2006/customXml" ds:itemID="{3BB010C0-E127-4FDC-B8AB-16AED73515D7}">
  <ds:schemaRefs>
    <ds:schemaRef ds:uri="http://www.w3.org/2001/XMLSchema"/>
  </ds:schemaRefs>
</ds:datastoreItem>
</file>

<file path=customXml/itemProps33.xml><?xml version="1.0" encoding="utf-8"?>
<ds:datastoreItem xmlns:ds="http://schemas.openxmlformats.org/officeDocument/2006/customXml" ds:itemID="{36521F22-0186-4262-8998-4B3239F3A520}">
  <ds:schemaRefs>
    <ds:schemaRef ds:uri="http://www.w3.org/2001/XMLSchema"/>
  </ds:schemaRefs>
</ds:datastoreItem>
</file>

<file path=customXml/itemProps34.xml><?xml version="1.0" encoding="utf-8"?>
<ds:datastoreItem xmlns:ds="http://schemas.openxmlformats.org/officeDocument/2006/customXml" ds:itemID="{D5F0A88D-0FB6-4802-B16D-43108267EE22}">
  <ds:schemaRefs>
    <ds:schemaRef ds:uri="http://www.w3.org/2001/XMLSchema"/>
  </ds:schemaRefs>
</ds:datastoreItem>
</file>

<file path=customXml/itemProps35.xml><?xml version="1.0" encoding="utf-8"?>
<ds:datastoreItem xmlns:ds="http://schemas.openxmlformats.org/officeDocument/2006/customXml" ds:itemID="{65398882-FB36-4582-A65D-D094BE60639E}">
  <ds:schemaRefs>
    <ds:schemaRef ds:uri="http://www.w3.org/2001/XMLSchema"/>
  </ds:schemaRefs>
</ds:datastoreItem>
</file>

<file path=customXml/itemProps36.xml><?xml version="1.0" encoding="utf-8"?>
<ds:datastoreItem xmlns:ds="http://schemas.openxmlformats.org/officeDocument/2006/customXml" ds:itemID="{E50116DB-5124-4A8F-B3C0-678CC368C35B}">
  <ds:schemaRefs>
    <ds:schemaRef ds:uri="http://www.w3.org/2001/XMLSchema"/>
  </ds:schemaRefs>
</ds:datastoreItem>
</file>

<file path=customXml/itemProps37.xml><?xml version="1.0" encoding="utf-8"?>
<ds:datastoreItem xmlns:ds="http://schemas.openxmlformats.org/officeDocument/2006/customXml" ds:itemID="{510C10C3-04A1-434C-AC07-FBE0CCB7B1E5}">
  <ds:schemaRefs>
    <ds:schemaRef ds:uri="http://www.w3.org/2001/XMLSchema"/>
  </ds:schemaRefs>
</ds:datastoreItem>
</file>

<file path=customXml/itemProps38.xml><?xml version="1.0" encoding="utf-8"?>
<ds:datastoreItem xmlns:ds="http://schemas.openxmlformats.org/officeDocument/2006/customXml" ds:itemID="{70982E8F-B483-4183-91FE-DB1DF4375600}">
  <ds:schemaRefs>
    <ds:schemaRef ds:uri="http://www.w3.org/2001/XMLSchema"/>
  </ds:schemaRefs>
</ds:datastoreItem>
</file>

<file path=customXml/itemProps39.xml><?xml version="1.0" encoding="utf-8"?>
<ds:datastoreItem xmlns:ds="http://schemas.openxmlformats.org/officeDocument/2006/customXml" ds:itemID="{933A9749-CF08-4D8C-A128-2E26673FEAAD}">
  <ds:schemaRefs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17FD44F5-23B6-4D32-B77B-DB3EBCD4BDAE}">
  <ds:schemaRefs>
    <ds:schemaRef ds:uri="http://www.w3.org/2001/XMLSchema"/>
  </ds:schemaRefs>
</ds:datastoreItem>
</file>

<file path=customXml/itemProps40.xml><?xml version="1.0" encoding="utf-8"?>
<ds:datastoreItem xmlns:ds="http://schemas.openxmlformats.org/officeDocument/2006/customXml" ds:itemID="{47DF0579-E78E-42CB-87C9-EBEE42D3C703}">
  <ds:schemaRefs>
    <ds:schemaRef ds:uri="http://www.w3.org/2001/XMLSchema"/>
  </ds:schemaRefs>
</ds:datastoreItem>
</file>

<file path=customXml/itemProps41.xml><?xml version="1.0" encoding="utf-8"?>
<ds:datastoreItem xmlns:ds="http://schemas.openxmlformats.org/officeDocument/2006/customXml" ds:itemID="{5A40349F-3AAB-4F00-A831-89763CED8DD2}">
  <ds:schemaRefs>
    <ds:schemaRef ds:uri="http://www.w3.org/2001/XMLSchema"/>
  </ds:schemaRefs>
</ds:datastoreItem>
</file>

<file path=customXml/itemProps42.xml><?xml version="1.0" encoding="utf-8"?>
<ds:datastoreItem xmlns:ds="http://schemas.openxmlformats.org/officeDocument/2006/customXml" ds:itemID="{B49D6E6E-C0FB-4B76-BA59-514C2A01F212}">
  <ds:schemaRefs>
    <ds:schemaRef ds:uri="http://www.w3.org/2001/XMLSchema"/>
  </ds:schemaRefs>
</ds:datastoreItem>
</file>

<file path=customXml/itemProps43.xml><?xml version="1.0" encoding="utf-8"?>
<ds:datastoreItem xmlns:ds="http://schemas.openxmlformats.org/officeDocument/2006/customXml" ds:itemID="{C604B718-C70D-4ACE-97A6-2FADE0710129}">
  <ds:schemaRefs>
    <ds:schemaRef ds:uri="http://www.w3.org/2001/XMLSchema"/>
  </ds:schemaRefs>
</ds:datastoreItem>
</file>

<file path=customXml/itemProps44.xml><?xml version="1.0" encoding="utf-8"?>
<ds:datastoreItem xmlns:ds="http://schemas.openxmlformats.org/officeDocument/2006/customXml" ds:itemID="{2040DAA9-3A96-4043-9C3A-2C522F383BF0}">
  <ds:schemaRefs>
    <ds:schemaRef ds:uri="86b881a3-52d1-4298-aaff-87dd4465a1ae"/>
    <ds:schemaRef ds:uri="b74f866d-497c-4fe4-8321-43329f6be2d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5.xml><?xml version="1.0" encoding="utf-8"?>
<ds:datastoreItem xmlns:ds="http://schemas.openxmlformats.org/officeDocument/2006/customXml" ds:itemID="{784AEAEE-D19E-48E8-BE35-9D876FEF75CC}">
  <ds:schemaRefs>
    <ds:schemaRef ds:uri="http://www.w3.org/2001/XMLSchema"/>
  </ds:schemaRefs>
</ds:datastoreItem>
</file>

<file path=customXml/itemProps46.xml><?xml version="1.0" encoding="utf-8"?>
<ds:datastoreItem xmlns:ds="http://schemas.openxmlformats.org/officeDocument/2006/customXml" ds:itemID="{8A919F3C-40C7-4A55-8DE1-8191606CCA42}">
  <ds:schemaRefs>
    <ds:schemaRef ds:uri="http://www.w3.org/2001/XMLSchema"/>
  </ds:schemaRefs>
</ds:datastoreItem>
</file>

<file path=customXml/itemProps47.xml><?xml version="1.0" encoding="utf-8"?>
<ds:datastoreItem xmlns:ds="http://schemas.openxmlformats.org/officeDocument/2006/customXml" ds:itemID="{50B514F6-8E32-4682-B48C-AE339CE56750}">
  <ds:schemaRefs>
    <ds:schemaRef ds:uri="http://www.w3.org/2001/XMLSchema"/>
  </ds:schemaRefs>
</ds:datastoreItem>
</file>

<file path=customXml/itemProps48.xml><?xml version="1.0" encoding="utf-8"?>
<ds:datastoreItem xmlns:ds="http://schemas.openxmlformats.org/officeDocument/2006/customXml" ds:itemID="{1AA08E88-52D3-4EBA-AA02-8CA9BBF557F6}">
  <ds:schemaRefs>
    <ds:schemaRef ds:uri="http://www.w3.org/2001/XMLSchema"/>
  </ds:schemaRefs>
</ds:datastoreItem>
</file>

<file path=customXml/itemProps49.xml><?xml version="1.0" encoding="utf-8"?>
<ds:datastoreItem xmlns:ds="http://schemas.openxmlformats.org/officeDocument/2006/customXml" ds:itemID="{9DFB852C-9AA6-49B4-8C2F-2938BBBC9D37}">
  <ds:schemaRefs>
    <ds:schemaRef ds:uri="http://www.w3.org/2001/XMLSchema"/>
  </ds:schemaRefs>
</ds:datastoreItem>
</file>

<file path=customXml/itemProps5.xml><?xml version="1.0" encoding="utf-8"?>
<ds:datastoreItem xmlns:ds="http://schemas.openxmlformats.org/officeDocument/2006/customXml" ds:itemID="{607226EA-3957-45E2-B653-28E2151C1557}">
  <ds:schemaRefs>
    <ds:schemaRef ds:uri="http://www.w3.org/2001/XMLSchema"/>
  </ds:schemaRefs>
</ds:datastoreItem>
</file>

<file path=customXml/itemProps50.xml><?xml version="1.0" encoding="utf-8"?>
<ds:datastoreItem xmlns:ds="http://schemas.openxmlformats.org/officeDocument/2006/customXml" ds:itemID="{6FE2CC30-BC60-4F8B-A724-C3CC669426B1}">
  <ds:schemaRefs>
    <ds:schemaRef ds:uri="http://schemas.microsoft.com/sharepoint/v3/contenttype/forms"/>
  </ds:schemaRefs>
</ds:datastoreItem>
</file>

<file path=customXml/itemProps51.xml><?xml version="1.0" encoding="utf-8"?>
<ds:datastoreItem xmlns:ds="http://schemas.openxmlformats.org/officeDocument/2006/customXml" ds:itemID="{745B5DA6-2637-4C13-93D7-E2DC4F4CFE59}">
  <ds:schemaRefs>
    <ds:schemaRef ds:uri="http://www.w3.org/2001/XMLSchema"/>
  </ds:schemaRefs>
</ds:datastoreItem>
</file>

<file path=customXml/itemProps52.xml><?xml version="1.0" encoding="utf-8"?>
<ds:datastoreItem xmlns:ds="http://schemas.openxmlformats.org/officeDocument/2006/customXml" ds:itemID="{2FBFFDF1-0BED-4B2D-977B-BE76DFA0DF54}">
  <ds:schemaRefs>
    <ds:schemaRef ds:uri="http://www.w3.org/2001/XMLSchema"/>
  </ds:schemaRefs>
</ds:datastoreItem>
</file>

<file path=customXml/itemProps53.xml><?xml version="1.0" encoding="utf-8"?>
<ds:datastoreItem xmlns:ds="http://schemas.openxmlformats.org/officeDocument/2006/customXml" ds:itemID="{1DED8766-9570-492C-BC5E-E89CB2754310}">
  <ds:schemaRefs>
    <ds:schemaRef ds:uri="http://www.w3.org/2001/XMLSchema"/>
  </ds:schemaRefs>
</ds:datastoreItem>
</file>

<file path=customXml/itemProps54.xml><?xml version="1.0" encoding="utf-8"?>
<ds:datastoreItem xmlns:ds="http://schemas.openxmlformats.org/officeDocument/2006/customXml" ds:itemID="{B811BC3A-4EB4-4D0B-95E2-A6238373D992}">
  <ds:schemaRefs>
    <ds:schemaRef ds:uri="http://www.w3.org/2001/XMLSchema"/>
  </ds:schemaRefs>
</ds:datastoreItem>
</file>

<file path=customXml/itemProps55.xml><?xml version="1.0" encoding="utf-8"?>
<ds:datastoreItem xmlns:ds="http://schemas.openxmlformats.org/officeDocument/2006/customXml" ds:itemID="{1825786A-BDAF-4C3E-85F6-4077936903A7}">
  <ds:schemaRefs>
    <ds:schemaRef ds:uri="http://www.w3.org/2001/XMLSchema"/>
  </ds:schemaRefs>
</ds:datastoreItem>
</file>

<file path=customXml/itemProps56.xml><?xml version="1.0" encoding="utf-8"?>
<ds:datastoreItem xmlns:ds="http://schemas.openxmlformats.org/officeDocument/2006/customXml" ds:itemID="{9E6B5478-5AA7-407F-8B27-E79A59F5486A}">
  <ds:schemaRefs>
    <ds:schemaRef ds:uri="http://www.w3.org/2001/XMLSchema"/>
  </ds:schemaRefs>
</ds:datastoreItem>
</file>

<file path=customXml/itemProps57.xml><?xml version="1.0" encoding="utf-8"?>
<ds:datastoreItem xmlns:ds="http://schemas.openxmlformats.org/officeDocument/2006/customXml" ds:itemID="{26F29925-7FB8-4DF8-A674-020455522930}">
  <ds:schemaRefs>
    <ds:schemaRef ds:uri="http://www.w3.org/2001/XMLSchema"/>
  </ds:schemaRefs>
</ds:datastoreItem>
</file>

<file path=customXml/itemProps58.xml><?xml version="1.0" encoding="utf-8"?>
<ds:datastoreItem xmlns:ds="http://schemas.openxmlformats.org/officeDocument/2006/customXml" ds:itemID="{2201EB03-C258-4AE8-B65C-6C18B22BB71A}">
  <ds:schemaRefs>
    <ds:schemaRef ds:uri="http://www.w3.org/2001/XMLSchema"/>
  </ds:schemaRefs>
</ds:datastoreItem>
</file>

<file path=customXml/itemProps59.xml><?xml version="1.0" encoding="utf-8"?>
<ds:datastoreItem xmlns:ds="http://schemas.openxmlformats.org/officeDocument/2006/customXml" ds:itemID="{646B05F3-77E9-4848-95BD-34D770D752D3}">
  <ds:schemaRefs>
    <ds:schemaRef ds:uri="http://www.w3.org/2001/XMLSchema"/>
  </ds:schemaRefs>
</ds:datastoreItem>
</file>

<file path=customXml/itemProps6.xml><?xml version="1.0" encoding="utf-8"?>
<ds:datastoreItem xmlns:ds="http://schemas.openxmlformats.org/officeDocument/2006/customXml" ds:itemID="{B69A05F3-172B-42D5-815F-D4303B6B99B5}">
  <ds:schemaRefs>
    <ds:schemaRef ds:uri="http://www.w3.org/2001/XMLSchema"/>
  </ds:schemaRefs>
</ds:datastoreItem>
</file>

<file path=customXml/itemProps60.xml><?xml version="1.0" encoding="utf-8"?>
<ds:datastoreItem xmlns:ds="http://schemas.openxmlformats.org/officeDocument/2006/customXml" ds:itemID="{9BBBC91F-2A0D-4557-B8CA-747A128D3926}">
  <ds:schemaRefs>
    <ds:schemaRef ds:uri="http://www.w3.org/2001/XMLSchema"/>
  </ds:schemaRefs>
</ds:datastoreItem>
</file>

<file path=customXml/itemProps61.xml><?xml version="1.0" encoding="utf-8"?>
<ds:datastoreItem xmlns:ds="http://schemas.openxmlformats.org/officeDocument/2006/customXml" ds:itemID="{C85D9189-5B17-43FC-AE26-150B8C73EB44}">
  <ds:schemaRefs>
    <ds:schemaRef ds:uri="http://www.w3.org/2001/XMLSchema"/>
  </ds:schemaRefs>
</ds:datastoreItem>
</file>

<file path=customXml/itemProps62.xml><?xml version="1.0" encoding="utf-8"?>
<ds:datastoreItem xmlns:ds="http://schemas.openxmlformats.org/officeDocument/2006/customXml" ds:itemID="{E36330E0-124B-4769-B1ED-267458C052E5}">
  <ds:schemaRefs>
    <ds:schemaRef ds:uri="http://www.w3.org/2001/XMLSchema"/>
  </ds:schemaRefs>
</ds:datastoreItem>
</file>

<file path=customXml/itemProps63.xml><?xml version="1.0" encoding="utf-8"?>
<ds:datastoreItem xmlns:ds="http://schemas.openxmlformats.org/officeDocument/2006/customXml" ds:itemID="{F57FCD35-9A31-4463-8569-3FA939492494}">
  <ds:schemaRefs>
    <ds:schemaRef ds:uri="http://www.w3.org/2001/XMLSchema"/>
  </ds:schemaRefs>
</ds:datastoreItem>
</file>

<file path=customXml/itemProps64.xml><?xml version="1.0" encoding="utf-8"?>
<ds:datastoreItem xmlns:ds="http://schemas.openxmlformats.org/officeDocument/2006/customXml" ds:itemID="{136350F2-D45D-4F30-BD7A-730476818183}">
  <ds:schemaRefs>
    <ds:schemaRef ds:uri="http://schemas.openxmlformats.org/package/2006/metadata/core-properties"/>
    <ds:schemaRef ds:uri="http://purl.org/dc/dcmitype/"/>
    <ds:schemaRef ds:uri="http://purl.org/dc/terms/"/>
    <ds:schemaRef ds:uri="86b881a3-52d1-4298-aaff-87dd4465a1ae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b74f866d-497c-4fe4-8321-43329f6be2d2"/>
    <ds:schemaRef ds:uri="http://www.w3.org/XML/1998/namespace"/>
  </ds:schemaRefs>
</ds:datastoreItem>
</file>

<file path=customXml/itemProps65.xml><?xml version="1.0" encoding="utf-8"?>
<ds:datastoreItem xmlns:ds="http://schemas.openxmlformats.org/officeDocument/2006/customXml" ds:itemID="{1E45C2E6-64D6-40A9-A2C4-F6B73998FD7D}">
  <ds:schemaRefs>
    <ds:schemaRef ds:uri="http://www.w3.org/2001/XMLSchema"/>
  </ds:schemaRefs>
</ds:datastoreItem>
</file>

<file path=customXml/itemProps66.xml><?xml version="1.0" encoding="utf-8"?>
<ds:datastoreItem xmlns:ds="http://schemas.openxmlformats.org/officeDocument/2006/customXml" ds:itemID="{93DEA722-5085-4108-A072-38CDD9749E46}">
  <ds:schemaRefs>
    <ds:schemaRef ds:uri="http://www.w3.org/2001/XMLSchema"/>
  </ds:schemaRefs>
</ds:datastoreItem>
</file>

<file path=customXml/itemProps67.xml><?xml version="1.0" encoding="utf-8"?>
<ds:datastoreItem xmlns:ds="http://schemas.openxmlformats.org/officeDocument/2006/customXml" ds:itemID="{F14CBA09-FEAF-404B-987F-1AB49AD0F098}">
  <ds:schemaRefs>
    <ds:schemaRef ds:uri="http://www.w3.org/2001/XMLSchema"/>
  </ds:schemaRefs>
</ds:datastoreItem>
</file>

<file path=customXml/itemProps68.xml><?xml version="1.0" encoding="utf-8"?>
<ds:datastoreItem xmlns:ds="http://schemas.openxmlformats.org/officeDocument/2006/customXml" ds:itemID="{3A7AAA1C-219C-4689-92E1-976E5FD83C56}">
  <ds:schemaRefs>
    <ds:schemaRef ds:uri="http://www.w3.org/2001/XMLSchema"/>
  </ds:schemaRefs>
</ds:datastoreItem>
</file>

<file path=customXml/itemProps69.xml><?xml version="1.0" encoding="utf-8"?>
<ds:datastoreItem xmlns:ds="http://schemas.openxmlformats.org/officeDocument/2006/customXml" ds:itemID="{397CB31B-DE66-47DE-BFEE-DC5CAC2E32DB}">
  <ds:schemaRefs>
    <ds:schemaRef ds:uri="http://www.w3.org/2001/XMLSchema"/>
  </ds:schemaRefs>
</ds:datastoreItem>
</file>

<file path=customXml/itemProps7.xml><?xml version="1.0" encoding="utf-8"?>
<ds:datastoreItem xmlns:ds="http://schemas.openxmlformats.org/officeDocument/2006/customXml" ds:itemID="{75796B7C-63D4-4302-A318-4DE4B8019694}">
  <ds:schemaRefs>
    <ds:schemaRef ds:uri="http://www.w3.org/2001/XMLSchema"/>
  </ds:schemaRefs>
</ds:datastoreItem>
</file>

<file path=customXml/itemProps70.xml><?xml version="1.0" encoding="utf-8"?>
<ds:datastoreItem xmlns:ds="http://schemas.openxmlformats.org/officeDocument/2006/customXml" ds:itemID="{1A36EED4-CC04-4594-8495-5E4DD6139D79}">
  <ds:schemaRefs>
    <ds:schemaRef ds:uri="http://www.w3.org/2001/XMLSchema"/>
  </ds:schemaRefs>
</ds:datastoreItem>
</file>

<file path=customXml/itemProps71.xml><?xml version="1.0" encoding="utf-8"?>
<ds:datastoreItem xmlns:ds="http://schemas.openxmlformats.org/officeDocument/2006/customXml" ds:itemID="{7BD3FEB3-5CE8-492D-AF71-5E2A52B054B9}">
  <ds:schemaRefs>
    <ds:schemaRef ds:uri="http://www.w3.org/2001/XMLSchema"/>
  </ds:schemaRefs>
</ds:datastoreItem>
</file>

<file path=customXml/itemProps72.xml><?xml version="1.0" encoding="utf-8"?>
<ds:datastoreItem xmlns:ds="http://schemas.openxmlformats.org/officeDocument/2006/customXml" ds:itemID="{58D42C7F-C51A-4196-A564-FB7B576BC2EA}">
  <ds:schemaRefs>
    <ds:schemaRef ds:uri="http://www.w3.org/2001/XMLSchema"/>
  </ds:schemaRefs>
</ds:datastoreItem>
</file>

<file path=customXml/itemProps73.xml><?xml version="1.0" encoding="utf-8"?>
<ds:datastoreItem xmlns:ds="http://schemas.openxmlformats.org/officeDocument/2006/customXml" ds:itemID="{BEDA1465-B168-4F9C-96F2-36605D76D893}">
  <ds:schemaRefs>
    <ds:schemaRef ds:uri="http://www.w3.org/2001/XMLSchema"/>
  </ds:schemaRefs>
</ds:datastoreItem>
</file>

<file path=customXml/itemProps74.xml><?xml version="1.0" encoding="utf-8"?>
<ds:datastoreItem xmlns:ds="http://schemas.openxmlformats.org/officeDocument/2006/customXml" ds:itemID="{C7893E90-385F-4881-BE33-FA9EE75FEA98}">
  <ds:schemaRefs>
    <ds:schemaRef ds:uri="http://www.w3.org/2001/XMLSchema"/>
  </ds:schemaRefs>
</ds:datastoreItem>
</file>

<file path=customXml/itemProps75.xml><?xml version="1.0" encoding="utf-8"?>
<ds:datastoreItem xmlns:ds="http://schemas.openxmlformats.org/officeDocument/2006/customXml" ds:itemID="{F49636B0-5D63-41C9-8E99-430788F3E087}">
  <ds:schemaRefs>
    <ds:schemaRef ds:uri="http://www.w3.org/2001/XMLSchema"/>
  </ds:schemaRefs>
</ds:datastoreItem>
</file>

<file path=customXml/itemProps76.xml><?xml version="1.0" encoding="utf-8"?>
<ds:datastoreItem xmlns:ds="http://schemas.openxmlformats.org/officeDocument/2006/customXml" ds:itemID="{B650DED0-A095-4C24-BC21-EEF7EC68634F}">
  <ds:schemaRefs>
    <ds:schemaRef ds:uri="http://www.w3.org/2001/XMLSchema"/>
  </ds:schemaRefs>
</ds:datastoreItem>
</file>

<file path=customXml/itemProps77.xml><?xml version="1.0" encoding="utf-8"?>
<ds:datastoreItem xmlns:ds="http://schemas.openxmlformats.org/officeDocument/2006/customXml" ds:itemID="{D1732B15-1627-4719-A6F6-7501D5058734}">
  <ds:schemaRefs>
    <ds:schemaRef ds:uri="http://www.w3.org/2001/XMLSchema"/>
  </ds:schemaRefs>
</ds:datastoreItem>
</file>

<file path=customXml/itemProps78.xml><?xml version="1.0" encoding="utf-8"?>
<ds:datastoreItem xmlns:ds="http://schemas.openxmlformats.org/officeDocument/2006/customXml" ds:itemID="{7C42B602-7515-473E-8F1E-5503EC3B9FB1}">
  <ds:schemaRefs>
    <ds:schemaRef ds:uri="http://www.w3.org/2001/XMLSchema"/>
  </ds:schemaRefs>
</ds:datastoreItem>
</file>

<file path=customXml/itemProps79.xml><?xml version="1.0" encoding="utf-8"?>
<ds:datastoreItem xmlns:ds="http://schemas.openxmlformats.org/officeDocument/2006/customXml" ds:itemID="{0043A008-6AE4-4BFE-A974-CE0F4DD2394F}">
  <ds:schemaRefs>
    <ds:schemaRef ds:uri="http://www.w3.org/2001/XMLSchema"/>
  </ds:schemaRefs>
</ds:datastoreItem>
</file>

<file path=customXml/itemProps8.xml><?xml version="1.0" encoding="utf-8"?>
<ds:datastoreItem xmlns:ds="http://schemas.openxmlformats.org/officeDocument/2006/customXml" ds:itemID="{544F1D66-B10C-4B91-9D8E-3EEA0D430800}">
  <ds:schemaRefs>
    <ds:schemaRef ds:uri="http://www.w3.org/2001/XMLSchema"/>
  </ds:schemaRefs>
</ds:datastoreItem>
</file>

<file path=customXml/itemProps80.xml><?xml version="1.0" encoding="utf-8"?>
<ds:datastoreItem xmlns:ds="http://schemas.openxmlformats.org/officeDocument/2006/customXml" ds:itemID="{7F82062E-9818-4653-A31B-81D65328C525}">
  <ds:schemaRefs>
    <ds:schemaRef ds:uri="http://www.w3.org/2001/XMLSchema"/>
  </ds:schemaRefs>
</ds:datastoreItem>
</file>

<file path=customXml/itemProps81.xml><?xml version="1.0" encoding="utf-8"?>
<ds:datastoreItem xmlns:ds="http://schemas.openxmlformats.org/officeDocument/2006/customXml" ds:itemID="{FC6E74FF-91AF-4D4F-B4A4-A4F26EBFA065}">
  <ds:schemaRefs>
    <ds:schemaRef ds:uri="http://www.w3.org/2001/XMLSchema"/>
  </ds:schemaRefs>
</ds:datastoreItem>
</file>

<file path=customXml/itemProps82.xml><?xml version="1.0" encoding="utf-8"?>
<ds:datastoreItem xmlns:ds="http://schemas.openxmlformats.org/officeDocument/2006/customXml" ds:itemID="{BDAA657B-DEF6-4F58-B43A-0F1D7E4B4E58}">
  <ds:schemaRefs>
    <ds:schemaRef ds:uri="http://www.w3.org/2001/XMLSchema"/>
  </ds:schemaRefs>
</ds:datastoreItem>
</file>

<file path=customXml/itemProps83.xml><?xml version="1.0" encoding="utf-8"?>
<ds:datastoreItem xmlns:ds="http://schemas.openxmlformats.org/officeDocument/2006/customXml" ds:itemID="{C3B0F440-4C40-4A34-BB70-24BA6E75609A}">
  <ds:schemaRefs>
    <ds:schemaRef ds:uri="http://www.w3.org/2001/XMLSchema"/>
  </ds:schemaRefs>
</ds:datastoreItem>
</file>

<file path=customXml/itemProps84.xml><?xml version="1.0" encoding="utf-8"?>
<ds:datastoreItem xmlns:ds="http://schemas.openxmlformats.org/officeDocument/2006/customXml" ds:itemID="{2FE8B79A-9581-49D0-9422-360FEDC97E3C}">
  <ds:schemaRefs>
    <ds:schemaRef ds:uri="http://www.w3.org/2001/XMLSchema"/>
  </ds:schemaRefs>
</ds:datastoreItem>
</file>

<file path=customXml/itemProps85.xml><?xml version="1.0" encoding="utf-8"?>
<ds:datastoreItem xmlns:ds="http://schemas.openxmlformats.org/officeDocument/2006/customXml" ds:itemID="{86E9DB7A-C649-4675-B50A-1BE58C3421E5}">
  <ds:schemaRefs>
    <ds:schemaRef ds:uri="http://www.w3.org/2001/XMLSchema"/>
  </ds:schemaRefs>
</ds:datastoreItem>
</file>

<file path=customXml/itemProps86.xml><?xml version="1.0" encoding="utf-8"?>
<ds:datastoreItem xmlns:ds="http://schemas.openxmlformats.org/officeDocument/2006/customXml" ds:itemID="{B151A477-027E-4C05-B830-FE761FA15453}">
  <ds:schemaRefs>
    <ds:schemaRef ds:uri="http://www.w3.org/2001/XMLSchema"/>
  </ds:schemaRefs>
</ds:datastoreItem>
</file>

<file path=customXml/itemProps9.xml><?xml version="1.0" encoding="utf-8"?>
<ds:datastoreItem xmlns:ds="http://schemas.openxmlformats.org/officeDocument/2006/customXml" ds:itemID="{2C592AFD-41E7-42A7-A002-8E60B04A3298}">
  <ds:schemaRefs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MAR2026.Classic16x9</Template>
  <TotalTime>7963</TotalTime>
  <Words>3540</Words>
  <Application>Microsoft Office PowerPoint</Application>
  <PresentationFormat>Widescreen</PresentationFormat>
  <Paragraphs>1230</Paragraphs>
  <Slides>10</Slides>
  <Notes>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4" baseType="lpstr">
      <vt:lpstr>Arial</vt:lpstr>
      <vt:lpstr>Calibri</vt:lpstr>
      <vt:lpstr>Georgia Pro Light</vt:lpstr>
      <vt:lpstr>MARSH</vt:lpstr>
      <vt:lpstr>C.S.A.In – Centri Sportivi Aziendali Industriali</vt:lpstr>
      <vt:lpstr>C.S.A.In – Centri Sportivi Aziendali Industriali</vt:lpstr>
      <vt:lpstr>C.S.A.In – Centri Sportivi Aziendali Industriali</vt:lpstr>
      <vt:lpstr>C.S.A.In – Centri Sportivi Aziendali Industriali</vt:lpstr>
      <vt:lpstr>C.S.A.In – Centri Sportivi Aziendali Industriali</vt:lpstr>
      <vt:lpstr>C.S.A.In – Centri Sportivi Aziendali Industriali</vt:lpstr>
      <vt:lpstr>Annex</vt:lpstr>
      <vt:lpstr>C.S.A.In – Centri Sportivi Aziendali Industriali</vt:lpstr>
      <vt:lpstr>C.S.A.In – Centri Sportivi Aziendali Industriali</vt:lpstr>
      <vt:lpstr>Presentazione standard di PowerPoint</vt:lpstr>
    </vt:vector>
  </TitlesOfParts>
  <Company>Marsh S.p.A.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C.S.A.In – Centri Sportivi Aziendali Industriali</dc:title>
  <dc:creator>Marsh</dc:creator>
  <cp:lastModifiedBy>utente</cp:lastModifiedBy>
  <cp:revision>169</cp:revision>
  <cp:lastPrinted>2026-03-03T13:24:49Z</cp:lastPrinted>
  <dcterms:created xsi:type="dcterms:W3CDTF">2026-02-07T10:15:32Z</dcterms:created>
  <dcterms:modified xsi:type="dcterms:W3CDTF">2026-04-10T09:21:20Z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">
    <vt:lpwstr>MAR2026.Classic16x9</vt:lpwstr>
  </property>
  <property fmtid="{D5CDD505-2E9C-101B-9397-08002B2CF9AE}" pid="3" name="TemplateVersion">
    <vt:lpwstr>10.0</vt:lpwstr>
  </property>
  <property fmtid="{D5CDD505-2E9C-101B-9397-08002B2CF9AE}" pid="4" name="MMCOA_Template">
    <vt:lpwstr>MAR2026.Classic16x9</vt:lpwstr>
  </property>
  <property fmtid="{D5CDD505-2E9C-101B-9397-08002B2CF9AE}" pid="5" name="MMCOA_UI_Language">
    <vt:lpwstr>en-GB</vt:lpwstr>
  </property>
  <property fmtid="{D5CDD505-2E9C-101B-9397-08002B2CF9AE}" pid="6" name="MMCOA_BaseCo">
    <vt:lpwstr>MAR</vt:lpwstr>
  </property>
  <property fmtid="{D5CDD505-2E9C-101B-9397-08002B2CF9AE}" pid="7" name="MMCOA_RegCo">
    <vt:lpwstr>225</vt:lpwstr>
  </property>
  <property fmtid="{D5CDD505-2E9C-101B-9397-08002B2CF9AE}" pid="8" name="MMCOA_Brand">
    <vt:lpwstr>MAR2026</vt:lpwstr>
  </property>
  <property fmtid="{D5CDD505-2E9C-101B-9397-08002B2CF9AE}" pid="9" name="MMCOA_FeatureSet">
    <vt:lpwstr>MAR_2026_v1</vt:lpwstr>
  </property>
  <property fmtid="{D5CDD505-2E9C-101B-9397-08002B2CF9AE}" pid="10" name="MMCOA_Language">
    <vt:lpwstr>it</vt:lpwstr>
  </property>
  <property fmtid="{D5CDD505-2E9C-101B-9397-08002B2CF9AE}" pid="11" name="MMCOA_LanguageDateFormat">
    <vt:lpwstr>d MMMM yyyy</vt:lpwstr>
  </property>
  <property fmtid="{D5CDD505-2E9C-101B-9397-08002B2CF9AE}" pid="12" name="MMCOA_LanguageLocaleId">
    <vt:lpwstr>1040</vt:lpwstr>
  </property>
  <property fmtid="{D5CDD505-2E9C-101B-9397-08002B2CF9AE}" pid="13" name="MMCOA_CoverDigest">
    <vt:lpwstr>MAR2026;frame;MAR26_SolidColours_v1;Blue;WHITE;LIGHT</vt:lpwstr>
  </property>
  <property fmtid="{D5CDD505-2E9C-101B-9397-08002B2CF9AE}" pid="14" name="MMCOA_FontSize">
    <vt:lpwstr>Medium</vt:lpwstr>
  </property>
  <property fmtid="{D5CDD505-2E9C-101B-9397-08002B2CF9AE}" pid="15" name="MMCOA_CoverImageID">
    <vt:lpwstr>9dcca040-0672-4a36-86e1-77ec650bc7b7</vt:lpwstr>
  </property>
  <property fmtid="{D5CDD505-2E9C-101B-9397-08002B2CF9AE}" pid="16" name="MMCOA_CoverImageFrameCrop">
    <vt:lpwstr>V|C</vt:lpwstr>
  </property>
  <property fmtid="{D5CDD505-2E9C-101B-9397-08002B2CF9AE}" pid="17" name="MSIP_Label_38f1469a-2c2a-4aee-b92b-090d4c5468ff_Enabled">
    <vt:lpwstr>true</vt:lpwstr>
  </property>
  <property fmtid="{D5CDD505-2E9C-101B-9397-08002B2CF9AE}" pid="18" name="MSIP_Label_38f1469a-2c2a-4aee-b92b-090d4c5468ff_SetDate">
    <vt:lpwstr>2026-02-07T11:16:23Z</vt:lpwstr>
  </property>
  <property fmtid="{D5CDD505-2E9C-101B-9397-08002B2CF9AE}" pid="19" name="MSIP_Label_38f1469a-2c2a-4aee-b92b-090d4c5468ff_Method">
    <vt:lpwstr>Standard</vt:lpwstr>
  </property>
  <property fmtid="{D5CDD505-2E9C-101B-9397-08002B2CF9AE}" pid="20" name="MSIP_Label_38f1469a-2c2a-4aee-b92b-090d4c5468ff_Name">
    <vt:lpwstr>Confidential - Unmarked</vt:lpwstr>
  </property>
  <property fmtid="{D5CDD505-2E9C-101B-9397-08002B2CF9AE}" pid="21" name="MSIP_Label_38f1469a-2c2a-4aee-b92b-090d4c5468ff_SiteId">
    <vt:lpwstr>2a6e6092-73e4-4752-b1a5-477a17f5056d</vt:lpwstr>
  </property>
  <property fmtid="{D5CDD505-2E9C-101B-9397-08002B2CF9AE}" pid="22" name="MSIP_Label_38f1469a-2c2a-4aee-b92b-090d4c5468ff_ActionId">
    <vt:lpwstr>3c0f7f64-15c5-4c56-aae7-c435044270e3</vt:lpwstr>
  </property>
  <property fmtid="{D5CDD505-2E9C-101B-9397-08002B2CF9AE}" pid="23" name="MSIP_Label_38f1469a-2c2a-4aee-b92b-090d4c5468ff_ContentBits">
    <vt:lpwstr>0</vt:lpwstr>
  </property>
  <property fmtid="{D5CDD505-2E9C-101B-9397-08002B2CF9AE}" pid="24" name="MSIP_Label_38f1469a-2c2a-4aee-b92b-090d4c5468ff_Tag">
    <vt:lpwstr>10, 3, 0, 1</vt:lpwstr>
  </property>
</Properties>
</file>